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2" r:id="rId2"/>
    <p:sldMasterId id="2147483765" r:id="rId3"/>
    <p:sldMasterId id="2147483777" r:id="rId4"/>
    <p:sldMasterId id="2147483789" r:id="rId5"/>
  </p:sldMasterIdLst>
  <p:notesMasterIdLst>
    <p:notesMasterId r:id="rId76"/>
  </p:notesMasterIdLst>
  <p:sldIdLst>
    <p:sldId id="845" r:id="rId6"/>
    <p:sldId id="853" r:id="rId7"/>
    <p:sldId id="852" r:id="rId8"/>
    <p:sldId id="854" r:id="rId9"/>
    <p:sldId id="855" r:id="rId10"/>
    <p:sldId id="857" r:id="rId11"/>
    <p:sldId id="858" r:id="rId12"/>
    <p:sldId id="859" r:id="rId13"/>
    <p:sldId id="860" r:id="rId14"/>
    <p:sldId id="861" r:id="rId15"/>
    <p:sldId id="862" r:id="rId16"/>
    <p:sldId id="863" r:id="rId17"/>
    <p:sldId id="864" r:id="rId18"/>
    <p:sldId id="868" r:id="rId19"/>
    <p:sldId id="872" r:id="rId20"/>
    <p:sldId id="865" r:id="rId21"/>
    <p:sldId id="866" r:id="rId22"/>
    <p:sldId id="870" r:id="rId23"/>
    <p:sldId id="871" r:id="rId24"/>
    <p:sldId id="874" r:id="rId25"/>
    <p:sldId id="876" r:id="rId26"/>
    <p:sldId id="879" r:id="rId27"/>
    <p:sldId id="881" r:id="rId28"/>
    <p:sldId id="890" r:id="rId29"/>
    <p:sldId id="884" r:id="rId30"/>
    <p:sldId id="885" r:id="rId31"/>
    <p:sldId id="886" r:id="rId32"/>
    <p:sldId id="887" r:id="rId33"/>
    <p:sldId id="830" r:id="rId34"/>
    <p:sldId id="794" r:id="rId35"/>
    <p:sldId id="891" r:id="rId36"/>
    <p:sldId id="797" r:id="rId37"/>
    <p:sldId id="892" r:id="rId38"/>
    <p:sldId id="893" r:id="rId39"/>
    <p:sldId id="833" r:id="rId40"/>
    <p:sldId id="834" r:id="rId41"/>
    <p:sldId id="894" r:id="rId42"/>
    <p:sldId id="895" r:id="rId43"/>
    <p:sldId id="896" r:id="rId44"/>
    <p:sldId id="897" r:id="rId45"/>
    <p:sldId id="899" r:id="rId46"/>
    <p:sldId id="900" r:id="rId47"/>
    <p:sldId id="901" r:id="rId48"/>
    <p:sldId id="902" r:id="rId49"/>
    <p:sldId id="904" r:id="rId50"/>
    <p:sldId id="905" r:id="rId51"/>
    <p:sldId id="907" r:id="rId52"/>
    <p:sldId id="908" r:id="rId53"/>
    <p:sldId id="909" r:id="rId54"/>
    <p:sldId id="911" r:id="rId55"/>
    <p:sldId id="912" r:id="rId56"/>
    <p:sldId id="920" r:id="rId57"/>
    <p:sldId id="921" r:id="rId58"/>
    <p:sldId id="923" r:id="rId59"/>
    <p:sldId id="924" r:id="rId60"/>
    <p:sldId id="925" r:id="rId61"/>
    <p:sldId id="945" r:id="rId62"/>
    <p:sldId id="946" r:id="rId63"/>
    <p:sldId id="947" r:id="rId64"/>
    <p:sldId id="930" r:id="rId65"/>
    <p:sldId id="931" r:id="rId66"/>
    <p:sldId id="932" r:id="rId67"/>
    <p:sldId id="933" r:id="rId68"/>
    <p:sldId id="935" r:id="rId69"/>
    <p:sldId id="936" r:id="rId70"/>
    <p:sldId id="937" r:id="rId71"/>
    <p:sldId id="940" r:id="rId72"/>
    <p:sldId id="941" r:id="rId73"/>
    <p:sldId id="801" r:id="rId74"/>
    <p:sldId id="943" r:id="rId75"/>
  </p:sldIdLst>
  <p:sldSz cx="12192000" cy="6858000"/>
  <p:notesSz cx="6889750" cy="967105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6142E"/>
    <a:srgbClr val="EAEAEA"/>
    <a:srgbClr val="E4E4E4"/>
    <a:srgbClr val="DBDBDB"/>
    <a:srgbClr val="DDDDDD"/>
    <a:srgbClr val="F846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381" autoAdjust="0"/>
    <p:restoredTop sz="94086" autoAdjust="0"/>
  </p:normalViewPr>
  <p:slideViewPr>
    <p:cSldViewPr snapToGrid="0">
      <p:cViewPr>
        <p:scale>
          <a:sx n="80" d="100"/>
          <a:sy n="80" d="100"/>
        </p:scale>
        <p:origin x="48" y="165"/>
      </p:cViewPr>
      <p:guideLst>
        <p:guide orient="horz" pos="2160"/>
        <p:guide pos="3840"/>
      </p:guideLst>
    </p:cSldViewPr>
  </p:slideViewPr>
  <p:outlineViewPr>
    <p:cViewPr>
      <p:scale>
        <a:sx n="33" d="100"/>
        <a:sy n="33" d="100"/>
      </p:scale>
      <p:origin x="0" y="18282"/>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29" Type="http://schemas.openxmlformats.org/officeDocument/2006/relationships/slide" Target="slides/slide24.xml"/></Relationships>
</file>

<file path=ppt/_rels/viewProps.xml.rels><?xml version="1.0" encoding="UTF-8" standalone="yes"?>
<Relationships xmlns="http://schemas.openxmlformats.org/package/2006/relationships"><Relationship Id="rId3" Type="http://schemas.openxmlformats.org/officeDocument/2006/relationships/slide" Target="slides/slide51.xml"/><Relationship Id="rId2" Type="http://schemas.openxmlformats.org/officeDocument/2006/relationships/slide" Target="slides/slide18.xml"/><Relationship Id="rId1" Type="http://schemas.openxmlformats.org/officeDocument/2006/relationships/slide" Target="slides/slide17.xml"/><Relationship Id="rId4" Type="http://schemas.openxmlformats.org/officeDocument/2006/relationships/slide" Target="slides/slide6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6A0D8F-4CFC-4767-8109-C9360AA0A92E}"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8C4614CA-C78D-403E-9B89-8063B9634F74}">
      <dgm:prSet phldrT="[Text]" custT="1"/>
      <dgm:spPr/>
      <dgm:t>
        <a:bodyPr/>
        <a:lstStyle/>
        <a:p>
          <a:r>
            <a:rPr lang="en-US" sz="1400" dirty="0">
              <a:latin typeface="+mn-lt"/>
              <a:cs typeface="Times New Roman" pitchFamily="18" charset="0"/>
            </a:rPr>
            <a:t>60 </a:t>
          </a:r>
          <a:r>
            <a:rPr lang="sr-Latn-RS" sz="1400" dirty="0" smtClean="0">
              <a:latin typeface="+mn-lt"/>
              <a:cs typeface="Times New Roman" pitchFamily="18" charset="0"/>
            </a:rPr>
            <a:t>sec</a:t>
          </a:r>
          <a:endParaRPr lang="en-US" sz="1400" dirty="0">
            <a:latin typeface="+mn-lt"/>
            <a:cs typeface="Times New Roman" pitchFamily="18" charset="0"/>
          </a:endParaRPr>
        </a:p>
      </dgm:t>
    </dgm:pt>
    <dgm:pt modelId="{5BFD331B-907C-4A9E-B9AA-4EFBCB96733C}" type="parTrans" cxnId="{AB68F705-B5DC-4354-A178-D3189531D1A9}">
      <dgm:prSet/>
      <dgm:spPr/>
      <dgm:t>
        <a:bodyPr/>
        <a:lstStyle/>
        <a:p>
          <a:endParaRPr lang="en-US" sz="1400">
            <a:latin typeface="+mn-lt"/>
          </a:endParaRPr>
        </a:p>
      </dgm:t>
    </dgm:pt>
    <dgm:pt modelId="{8A4040F7-A007-494C-8CCD-11B43B5A8A39}" type="sibTrans" cxnId="{AB68F705-B5DC-4354-A178-D3189531D1A9}">
      <dgm:prSet/>
      <dgm:spPr/>
      <dgm:t>
        <a:bodyPr/>
        <a:lstStyle/>
        <a:p>
          <a:endParaRPr lang="en-US" sz="1400">
            <a:latin typeface="+mn-lt"/>
          </a:endParaRPr>
        </a:p>
      </dgm:t>
    </dgm:pt>
    <dgm:pt modelId="{8FA79041-D174-426A-8D3D-00719578418F}">
      <dgm:prSet phldrT="[Text]" custT="1"/>
      <dgm:spPr/>
      <dgm:t>
        <a:bodyPr/>
        <a:lstStyle/>
        <a:p>
          <a:r>
            <a:rPr lang="sr-Latn-RS" sz="1400" dirty="0" smtClean="0"/>
            <a:t>Kidney vessels</a:t>
          </a:r>
          <a:endParaRPr lang="en-US" sz="1400" dirty="0">
            <a:latin typeface="+mn-lt"/>
          </a:endParaRPr>
        </a:p>
      </dgm:t>
    </dgm:pt>
    <dgm:pt modelId="{87385D5B-8833-4A56-96DB-E1871297EB4C}" type="parTrans" cxnId="{66202E19-DCC6-4388-B21E-C01B02B6F192}">
      <dgm:prSet/>
      <dgm:spPr/>
      <dgm:t>
        <a:bodyPr/>
        <a:lstStyle/>
        <a:p>
          <a:endParaRPr lang="en-US" sz="1400">
            <a:latin typeface="+mn-lt"/>
          </a:endParaRPr>
        </a:p>
      </dgm:t>
    </dgm:pt>
    <dgm:pt modelId="{91C436D2-44A3-45BE-9737-E14EC2B84EF0}" type="sibTrans" cxnId="{66202E19-DCC6-4388-B21E-C01B02B6F192}">
      <dgm:prSet/>
      <dgm:spPr/>
      <dgm:t>
        <a:bodyPr/>
        <a:lstStyle/>
        <a:p>
          <a:endParaRPr lang="en-US" sz="1400">
            <a:latin typeface="+mn-lt"/>
          </a:endParaRPr>
        </a:p>
      </dgm:t>
    </dgm:pt>
    <dgm:pt modelId="{0C564702-0655-4BCC-9B1D-90C039572C69}">
      <dgm:prSet phldrT="[Text]" custT="1"/>
      <dgm:spPr/>
      <dgm:t>
        <a:bodyPr/>
        <a:lstStyle/>
        <a:p>
          <a:r>
            <a:rPr lang="en-US" sz="1400" dirty="0">
              <a:latin typeface="+mn-lt"/>
            </a:rPr>
            <a:t>2-5 </a:t>
          </a:r>
          <a:r>
            <a:rPr lang="sr-Latn-RS" sz="1400" dirty="0" smtClean="0">
              <a:latin typeface="+mn-lt"/>
            </a:rPr>
            <a:t>min</a:t>
          </a:r>
          <a:endParaRPr lang="en-US" sz="1400" dirty="0">
            <a:latin typeface="+mn-lt"/>
          </a:endParaRPr>
        </a:p>
      </dgm:t>
    </dgm:pt>
    <dgm:pt modelId="{462B75FD-AB23-4287-B785-B840C2571557}" type="parTrans" cxnId="{1D25B1C6-4253-4BC7-9286-4B7219BBB1D9}">
      <dgm:prSet/>
      <dgm:spPr/>
      <dgm:t>
        <a:bodyPr/>
        <a:lstStyle/>
        <a:p>
          <a:endParaRPr lang="en-US" sz="1400">
            <a:latin typeface="+mn-lt"/>
          </a:endParaRPr>
        </a:p>
      </dgm:t>
    </dgm:pt>
    <dgm:pt modelId="{945DA454-B7E8-4208-8443-F07C16DF7D9D}" type="sibTrans" cxnId="{1D25B1C6-4253-4BC7-9286-4B7219BBB1D9}">
      <dgm:prSet/>
      <dgm:spPr/>
      <dgm:t>
        <a:bodyPr/>
        <a:lstStyle/>
        <a:p>
          <a:endParaRPr lang="en-US" sz="1400">
            <a:latin typeface="+mn-lt"/>
          </a:endParaRPr>
        </a:p>
      </dgm:t>
    </dgm:pt>
    <dgm:pt modelId="{9A4E925F-74EF-467E-9A5E-A76ECBD9CBB2}">
      <dgm:prSet phldrT="[Text]" custT="1"/>
      <dgm:spPr/>
      <dgm:t>
        <a:bodyPr/>
        <a:lstStyle/>
        <a:p>
          <a:r>
            <a:rPr lang="sr-Latn-RS" sz="1400" dirty="0" smtClean="0">
              <a:latin typeface="+mn-lt"/>
            </a:rPr>
            <a:t>Parenchimal uptake</a:t>
          </a:r>
          <a:endParaRPr lang="en-US" sz="1400" dirty="0">
            <a:latin typeface="+mn-lt"/>
          </a:endParaRPr>
        </a:p>
      </dgm:t>
    </dgm:pt>
    <dgm:pt modelId="{E0CD0CC2-B393-4FCC-B1F3-F637E129DFFF}" type="parTrans" cxnId="{1C35860B-4DEF-440C-9CAD-4887219B2B1B}">
      <dgm:prSet/>
      <dgm:spPr/>
      <dgm:t>
        <a:bodyPr/>
        <a:lstStyle/>
        <a:p>
          <a:endParaRPr lang="en-US" sz="1400">
            <a:latin typeface="+mn-lt"/>
          </a:endParaRPr>
        </a:p>
      </dgm:t>
    </dgm:pt>
    <dgm:pt modelId="{DF107EB4-3E6A-4344-BBCA-274ED519B466}" type="sibTrans" cxnId="{1C35860B-4DEF-440C-9CAD-4887219B2B1B}">
      <dgm:prSet/>
      <dgm:spPr/>
      <dgm:t>
        <a:bodyPr/>
        <a:lstStyle/>
        <a:p>
          <a:endParaRPr lang="en-US" sz="1400">
            <a:latin typeface="+mn-lt"/>
          </a:endParaRPr>
        </a:p>
      </dgm:t>
    </dgm:pt>
    <dgm:pt modelId="{768D6CF8-A574-471B-9F28-E429DB9B4D96}">
      <dgm:prSet phldrT="[Text]" custT="1"/>
      <dgm:spPr/>
      <dgm:t>
        <a:bodyPr/>
        <a:lstStyle/>
        <a:p>
          <a:r>
            <a:rPr lang="en-US" sz="1400" dirty="0">
              <a:latin typeface="+mn-lt"/>
            </a:rPr>
            <a:t>&gt; 5 </a:t>
          </a:r>
          <a:r>
            <a:rPr lang="sr-Latn-RS" sz="1400" dirty="0" smtClean="0">
              <a:latin typeface="+mn-lt"/>
            </a:rPr>
            <a:t>min</a:t>
          </a:r>
          <a:endParaRPr lang="en-US" sz="1400" dirty="0">
            <a:latin typeface="+mn-lt"/>
          </a:endParaRPr>
        </a:p>
      </dgm:t>
    </dgm:pt>
    <dgm:pt modelId="{30D54312-5823-49CD-B1BC-C74D9DB11CA6}" type="parTrans" cxnId="{2FE2B33A-FE9E-423E-9CE5-F8E34526019C}">
      <dgm:prSet/>
      <dgm:spPr/>
      <dgm:t>
        <a:bodyPr/>
        <a:lstStyle/>
        <a:p>
          <a:endParaRPr lang="en-US" sz="1400">
            <a:latin typeface="+mn-lt"/>
          </a:endParaRPr>
        </a:p>
      </dgm:t>
    </dgm:pt>
    <dgm:pt modelId="{1DCDD015-213B-4BF8-80EE-1F38D9289608}" type="sibTrans" cxnId="{2FE2B33A-FE9E-423E-9CE5-F8E34526019C}">
      <dgm:prSet/>
      <dgm:spPr/>
      <dgm:t>
        <a:bodyPr/>
        <a:lstStyle/>
        <a:p>
          <a:endParaRPr lang="en-US" sz="1400">
            <a:latin typeface="+mn-lt"/>
          </a:endParaRPr>
        </a:p>
      </dgm:t>
    </dgm:pt>
    <dgm:pt modelId="{42C51380-9082-4F28-A246-E6641809EEEB}">
      <dgm:prSet phldrT="[Text]" custT="1"/>
      <dgm:spPr/>
      <dgm:t>
        <a:bodyPr/>
        <a:lstStyle/>
        <a:p>
          <a:r>
            <a:rPr lang="sr-Latn-RS" sz="1400" dirty="0" smtClean="0">
              <a:latin typeface="+mn-lt"/>
            </a:rPr>
            <a:t>Excretory system</a:t>
          </a:r>
          <a:endParaRPr lang="en-US" sz="1400" dirty="0">
            <a:latin typeface="+mn-lt"/>
          </a:endParaRPr>
        </a:p>
      </dgm:t>
    </dgm:pt>
    <dgm:pt modelId="{AF32DC7A-F81F-44DD-831D-FCCA1A6BA1C1}" type="parTrans" cxnId="{4163268D-3F83-48E1-B8E5-6EB98F8D0928}">
      <dgm:prSet/>
      <dgm:spPr/>
      <dgm:t>
        <a:bodyPr/>
        <a:lstStyle/>
        <a:p>
          <a:endParaRPr lang="en-US" sz="1400">
            <a:latin typeface="+mn-lt"/>
          </a:endParaRPr>
        </a:p>
      </dgm:t>
    </dgm:pt>
    <dgm:pt modelId="{F1DAAE72-C738-4914-B7D1-7C95C450E08F}" type="sibTrans" cxnId="{4163268D-3F83-48E1-B8E5-6EB98F8D0928}">
      <dgm:prSet/>
      <dgm:spPr/>
      <dgm:t>
        <a:bodyPr/>
        <a:lstStyle/>
        <a:p>
          <a:endParaRPr lang="en-US" sz="1400">
            <a:latin typeface="+mn-lt"/>
          </a:endParaRPr>
        </a:p>
      </dgm:t>
    </dgm:pt>
    <dgm:pt modelId="{44F7B4E1-4D68-42CE-910E-3D54FA1FEC68}" type="pres">
      <dgm:prSet presAssocID="{E66A0D8F-4CFC-4767-8109-C9360AA0A92E}" presName="linearFlow" presStyleCnt="0">
        <dgm:presLayoutVars>
          <dgm:dir/>
          <dgm:animLvl val="lvl"/>
          <dgm:resizeHandles val="exact"/>
        </dgm:presLayoutVars>
      </dgm:prSet>
      <dgm:spPr/>
      <dgm:t>
        <a:bodyPr/>
        <a:lstStyle/>
        <a:p>
          <a:endParaRPr lang="en-US"/>
        </a:p>
      </dgm:t>
    </dgm:pt>
    <dgm:pt modelId="{D279C201-9F18-4419-9412-CEE7A6EEFE38}" type="pres">
      <dgm:prSet presAssocID="{8C4614CA-C78D-403E-9B89-8063B9634F74}" presName="composite" presStyleCnt="0"/>
      <dgm:spPr/>
    </dgm:pt>
    <dgm:pt modelId="{C2830565-5E47-4B11-8099-C81417C7A87F}" type="pres">
      <dgm:prSet presAssocID="{8C4614CA-C78D-403E-9B89-8063B9634F74}" presName="parentText" presStyleLbl="alignNode1" presStyleIdx="0" presStyleCnt="3">
        <dgm:presLayoutVars>
          <dgm:chMax val="1"/>
          <dgm:bulletEnabled val="1"/>
        </dgm:presLayoutVars>
      </dgm:prSet>
      <dgm:spPr/>
      <dgm:t>
        <a:bodyPr/>
        <a:lstStyle/>
        <a:p>
          <a:endParaRPr lang="en-US"/>
        </a:p>
      </dgm:t>
    </dgm:pt>
    <dgm:pt modelId="{2095BFF9-D98E-473B-8DE3-B105C4FE51FC}" type="pres">
      <dgm:prSet presAssocID="{8C4614CA-C78D-403E-9B89-8063B9634F74}" presName="descendantText" presStyleLbl="alignAcc1" presStyleIdx="0" presStyleCnt="3">
        <dgm:presLayoutVars>
          <dgm:bulletEnabled val="1"/>
        </dgm:presLayoutVars>
      </dgm:prSet>
      <dgm:spPr/>
      <dgm:t>
        <a:bodyPr/>
        <a:lstStyle/>
        <a:p>
          <a:endParaRPr lang="en-US"/>
        </a:p>
      </dgm:t>
    </dgm:pt>
    <dgm:pt modelId="{30B09F04-5E35-40DA-AE68-C397067FF2C9}" type="pres">
      <dgm:prSet presAssocID="{8A4040F7-A007-494C-8CCD-11B43B5A8A39}" presName="sp" presStyleCnt="0"/>
      <dgm:spPr/>
    </dgm:pt>
    <dgm:pt modelId="{26ECA4D0-D6CE-41C7-8B7B-7CB2DE347B39}" type="pres">
      <dgm:prSet presAssocID="{0C564702-0655-4BCC-9B1D-90C039572C69}" presName="composite" presStyleCnt="0"/>
      <dgm:spPr/>
    </dgm:pt>
    <dgm:pt modelId="{6E1947F9-F63D-49BB-913B-C85B8D1E2046}" type="pres">
      <dgm:prSet presAssocID="{0C564702-0655-4BCC-9B1D-90C039572C69}" presName="parentText" presStyleLbl="alignNode1" presStyleIdx="1" presStyleCnt="3">
        <dgm:presLayoutVars>
          <dgm:chMax val="1"/>
          <dgm:bulletEnabled val="1"/>
        </dgm:presLayoutVars>
      </dgm:prSet>
      <dgm:spPr/>
      <dgm:t>
        <a:bodyPr/>
        <a:lstStyle/>
        <a:p>
          <a:endParaRPr lang="en-US"/>
        </a:p>
      </dgm:t>
    </dgm:pt>
    <dgm:pt modelId="{6BED89F1-2E69-4F56-83CD-46F5626299CD}" type="pres">
      <dgm:prSet presAssocID="{0C564702-0655-4BCC-9B1D-90C039572C69}" presName="descendantText" presStyleLbl="alignAcc1" presStyleIdx="1" presStyleCnt="3">
        <dgm:presLayoutVars>
          <dgm:bulletEnabled val="1"/>
        </dgm:presLayoutVars>
      </dgm:prSet>
      <dgm:spPr/>
      <dgm:t>
        <a:bodyPr/>
        <a:lstStyle/>
        <a:p>
          <a:endParaRPr lang="en-US"/>
        </a:p>
      </dgm:t>
    </dgm:pt>
    <dgm:pt modelId="{2FF92321-6CFE-4BE9-AE54-064A0E68BB56}" type="pres">
      <dgm:prSet presAssocID="{945DA454-B7E8-4208-8443-F07C16DF7D9D}" presName="sp" presStyleCnt="0"/>
      <dgm:spPr/>
    </dgm:pt>
    <dgm:pt modelId="{331686F4-6575-4976-AB4A-A996949E7062}" type="pres">
      <dgm:prSet presAssocID="{768D6CF8-A574-471B-9F28-E429DB9B4D96}" presName="composite" presStyleCnt="0"/>
      <dgm:spPr/>
    </dgm:pt>
    <dgm:pt modelId="{13796E2F-FC75-43B6-B7E6-276EE2A1689A}" type="pres">
      <dgm:prSet presAssocID="{768D6CF8-A574-471B-9F28-E429DB9B4D96}" presName="parentText" presStyleLbl="alignNode1" presStyleIdx="2" presStyleCnt="3" custLinFactNeighborY="1447">
        <dgm:presLayoutVars>
          <dgm:chMax val="1"/>
          <dgm:bulletEnabled val="1"/>
        </dgm:presLayoutVars>
      </dgm:prSet>
      <dgm:spPr/>
      <dgm:t>
        <a:bodyPr/>
        <a:lstStyle/>
        <a:p>
          <a:endParaRPr lang="en-US"/>
        </a:p>
      </dgm:t>
    </dgm:pt>
    <dgm:pt modelId="{A2C2EA55-2643-4006-B889-E071AAD18150}" type="pres">
      <dgm:prSet presAssocID="{768D6CF8-A574-471B-9F28-E429DB9B4D96}" presName="descendantText" presStyleLbl="alignAcc1" presStyleIdx="2" presStyleCnt="3">
        <dgm:presLayoutVars>
          <dgm:bulletEnabled val="1"/>
        </dgm:presLayoutVars>
      </dgm:prSet>
      <dgm:spPr/>
      <dgm:t>
        <a:bodyPr/>
        <a:lstStyle/>
        <a:p>
          <a:endParaRPr lang="en-US"/>
        </a:p>
      </dgm:t>
    </dgm:pt>
  </dgm:ptLst>
  <dgm:cxnLst>
    <dgm:cxn modelId="{05EDE7A0-5689-4A1E-84FF-FF8FA7A6E279}" type="presOf" srcId="{E66A0D8F-4CFC-4767-8109-C9360AA0A92E}" destId="{44F7B4E1-4D68-42CE-910E-3D54FA1FEC68}" srcOrd="0" destOrd="0" presId="urn:microsoft.com/office/officeart/2005/8/layout/chevron2"/>
    <dgm:cxn modelId="{5A7321F9-87E1-4010-833E-CC14EE8D2CE5}" type="presOf" srcId="{768D6CF8-A574-471B-9F28-E429DB9B4D96}" destId="{13796E2F-FC75-43B6-B7E6-276EE2A1689A}" srcOrd="0" destOrd="0" presId="urn:microsoft.com/office/officeart/2005/8/layout/chevron2"/>
    <dgm:cxn modelId="{E6DC05FA-5450-49B6-ADCF-B98FEC110792}" type="presOf" srcId="{0C564702-0655-4BCC-9B1D-90C039572C69}" destId="{6E1947F9-F63D-49BB-913B-C85B8D1E2046}" srcOrd="0" destOrd="0" presId="urn:microsoft.com/office/officeart/2005/8/layout/chevron2"/>
    <dgm:cxn modelId="{2FE2B33A-FE9E-423E-9CE5-F8E34526019C}" srcId="{E66A0D8F-4CFC-4767-8109-C9360AA0A92E}" destId="{768D6CF8-A574-471B-9F28-E429DB9B4D96}" srcOrd="2" destOrd="0" parTransId="{30D54312-5823-49CD-B1BC-C74D9DB11CA6}" sibTransId="{1DCDD015-213B-4BF8-80EE-1F38D9289608}"/>
    <dgm:cxn modelId="{1D25B1C6-4253-4BC7-9286-4B7219BBB1D9}" srcId="{E66A0D8F-4CFC-4767-8109-C9360AA0A92E}" destId="{0C564702-0655-4BCC-9B1D-90C039572C69}" srcOrd="1" destOrd="0" parTransId="{462B75FD-AB23-4287-B785-B840C2571557}" sibTransId="{945DA454-B7E8-4208-8443-F07C16DF7D9D}"/>
    <dgm:cxn modelId="{66202E19-DCC6-4388-B21E-C01B02B6F192}" srcId="{8C4614CA-C78D-403E-9B89-8063B9634F74}" destId="{8FA79041-D174-426A-8D3D-00719578418F}" srcOrd="0" destOrd="0" parTransId="{87385D5B-8833-4A56-96DB-E1871297EB4C}" sibTransId="{91C436D2-44A3-45BE-9737-E14EC2B84EF0}"/>
    <dgm:cxn modelId="{AB68F705-B5DC-4354-A178-D3189531D1A9}" srcId="{E66A0D8F-4CFC-4767-8109-C9360AA0A92E}" destId="{8C4614CA-C78D-403E-9B89-8063B9634F74}" srcOrd="0" destOrd="0" parTransId="{5BFD331B-907C-4A9E-B9AA-4EFBCB96733C}" sibTransId="{8A4040F7-A007-494C-8CCD-11B43B5A8A39}"/>
    <dgm:cxn modelId="{4163268D-3F83-48E1-B8E5-6EB98F8D0928}" srcId="{768D6CF8-A574-471B-9F28-E429DB9B4D96}" destId="{42C51380-9082-4F28-A246-E6641809EEEB}" srcOrd="0" destOrd="0" parTransId="{AF32DC7A-F81F-44DD-831D-FCCA1A6BA1C1}" sibTransId="{F1DAAE72-C738-4914-B7D1-7C95C450E08F}"/>
    <dgm:cxn modelId="{E4AB9C93-E42A-430B-8914-67D29ACFB7D5}" type="presOf" srcId="{8C4614CA-C78D-403E-9B89-8063B9634F74}" destId="{C2830565-5E47-4B11-8099-C81417C7A87F}" srcOrd="0" destOrd="0" presId="urn:microsoft.com/office/officeart/2005/8/layout/chevron2"/>
    <dgm:cxn modelId="{1C35860B-4DEF-440C-9CAD-4887219B2B1B}" srcId="{0C564702-0655-4BCC-9B1D-90C039572C69}" destId="{9A4E925F-74EF-467E-9A5E-A76ECBD9CBB2}" srcOrd="0" destOrd="0" parTransId="{E0CD0CC2-B393-4FCC-B1F3-F637E129DFFF}" sibTransId="{DF107EB4-3E6A-4344-BBCA-274ED519B466}"/>
    <dgm:cxn modelId="{B35791A3-E68E-42EB-B7A6-643520B978A4}" type="presOf" srcId="{9A4E925F-74EF-467E-9A5E-A76ECBD9CBB2}" destId="{6BED89F1-2E69-4F56-83CD-46F5626299CD}" srcOrd="0" destOrd="0" presId="urn:microsoft.com/office/officeart/2005/8/layout/chevron2"/>
    <dgm:cxn modelId="{BC8895DB-4D4A-4993-8025-88738DE558C4}" type="presOf" srcId="{42C51380-9082-4F28-A246-E6641809EEEB}" destId="{A2C2EA55-2643-4006-B889-E071AAD18150}" srcOrd="0" destOrd="0" presId="urn:microsoft.com/office/officeart/2005/8/layout/chevron2"/>
    <dgm:cxn modelId="{6628962F-782D-43B4-A103-63EDF38DEC51}" type="presOf" srcId="{8FA79041-D174-426A-8D3D-00719578418F}" destId="{2095BFF9-D98E-473B-8DE3-B105C4FE51FC}" srcOrd="0" destOrd="0" presId="urn:microsoft.com/office/officeart/2005/8/layout/chevron2"/>
    <dgm:cxn modelId="{2BEDEAFE-76CB-4EA1-8C08-E3BB319DA1A7}" type="presParOf" srcId="{44F7B4E1-4D68-42CE-910E-3D54FA1FEC68}" destId="{D279C201-9F18-4419-9412-CEE7A6EEFE38}" srcOrd="0" destOrd="0" presId="urn:microsoft.com/office/officeart/2005/8/layout/chevron2"/>
    <dgm:cxn modelId="{DCD3BF4C-51E1-423E-96A9-AB7CDEE37845}" type="presParOf" srcId="{D279C201-9F18-4419-9412-CEE7A6EEFE38}" destId="{C2830565-5E47-4B11-8099-C81417C7A87F}" srcOrd="0" destOrd="0" presId="urn:microsoft.com/office/officeart/2005/8/layout/chevron2"/>
    <dgm:cxn modelId="{D3E0D3FF-2C86-46D6-BE73-BD74DD21202C}" type="presParOf" srcId="{D279C201-9F18-4419-9412-CEE7A6EEFE38}" destId="{2095BFF9-D98E-473B-8DE3-B105C4FE51FC}" srcOrd="1" destOrd="0" presId="urn:microsoft.com/office/officeart/2005/8/layout/chevron2"/>
    <dgm:cxn modelId="{D9273FEF-A0F6-45E2-AE51-5F88EF0C1B3F}" type="presParOf" srcId="{44F7B4E1-4D68-42CE-910E-3D54FA1FEC68}" destId="{30B09F04-5E35-40DA-AE68-C397067FF2C9}" srcOrd="1" destOrd="0" presId="urn:microsoft.com/office/officeart/2005/8/layout/chevron2"/>
    <dgm:cxn modelId="{F4C22892-28C1-4067-BC12-4E2A3F25F2FD}" type="presParOf" srcId="{44F7B4E1-4D68-42CE-910E-3D54FA1FEC68}" destId="{26ECA4D0-D6CE-41C7-8B7B-7CB2DE347B39}" srcOrd="2" destOrd="0" presId="urn:microsoft.com/office/officeart/2005/8/layout/chevron2"/>
    <dgm:cxn modelId="{62E6D680-9DF2-41E2-BEAD-8706C0B06190}" type="presParOf" srcId="{26ECA4D0-D6CE-41C7-8B7B-7CB2DE347B39}" destId="{6E1947F9-F63D-49BB-913B-C85B8D1E2046}" srcOrd="0" destOrd="0" presId="urn:microsoft.com/office/officeart/2005/8/layout/chevron2"/>
    <dgm:cxn modelId="{2E659065-459D-49FE-BA96-B771DF6DC2D1}" type="presParOf" srcId="{26ECA4D0-D6CE-41C7-8B7B-7CB2DE347B39}" destId="{6BED89F1-2E69-4F56-83CD-46F5626299CD}" srcOrd="1" destOrd="0" presId="urn:microsoft.com/office/officeart/2005/8/layout/chevron2"/>
    <dgm:cxn modelId="{00567738-A330-4FB6-B1E9-55DD58610160}" type="presParOf" srcId="{44F7B4E1-4D68-42CE-910E-3D54FA1FEC68}" destId="{2FF92321-6CFE-4BE9-AE54-064A0E68BB56}" srcOrd="3" destOrd="0" presId="urn:microsoft.com/office/officeart/2005/8/layout/chevron2"/>
    <dgm:cxn modelId="{82D2DEF9-0603-4574-85E7-E53773E6FD17}" type="presParOf" srcId="{44F7B4E1-4D68-42CE-910E-3D54FA1FEC68}" destId="{331686F4-6575-4976-AB4A-A996949E7062}" srcOrd="4" destOrd="0" presId="urn:microsoft.com/office/officeart/2005/8/layout/chevron2"/>
    <dgm:cxn modelId="{8D9E2FA0-4862-4C02-BEF4-1CD826B5BBA5}" type="presParOf" srcId="{331686F4-6575-4976-AB4A-A996949E7062}" destId="{13796E2F-FC75-43B6-B7E6-276EE2A1689A}" srcOrd="0" destOrd="0" presId="urn:microsoft.com/office/officeart/2005/8/layout/chevron2"/>
    <dgm:cxn modelId="{A1DEE6C0-1F3B-4509-A5F1-A444B93BE416}" type="presParOf" srcId="{331686F4-6575-4976-AB4A-A996949E7062}" destId="{A2C2EA55-2643-4006-B889-E071AAD18150}"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830565-5E47-4B11-8099-C81417C7A87F}">
      <dsp:nvSpPr>
        <dsp:cNvPr id="0" name=""/>
        <dsp:cNvSpPr/>
      </dsp:nvSpPr>
      <dsp:spPr>
        <a:xfrm rot="5400000">
          <a:off x="-155957" y="156512"/>
          <a:ext cx="1039715" cy="72780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a:latin typeface="+mn-lt"/>
              <a:cs typeface="Times New Roman" pitchFamily="18" charset="0"/>
            </a:rPr>
            <a:t>60 </a:t>
          </a:r>
          <a:r>
            <a:rPr lang="sr-Latn-RS" sz="1400" kern="1200" dirty="0" smtClean="0">
              <a:latin typeface="+mn-lt"/>
              <a:cs typeface="Times New Roman" pitchFamily="18" charset="0"/>
            </a:rPr>
            <a:t>sec</a:t>
          </a:r>
          <a:endParaRPr lang="en-US" sz="1400" kern="1200" dirty="0">
            <a:latin typeface="+mn-lt"/>
            <a:cs typeface="Times New Roman" pitchFamily="18" charset="0"/>
          </a:endParaRPr>
        </a:p>
      </dsp:txBody>
      <dsp:txXfrm rot="-5400000">
        <a:off x="1" y="364454"/>
        <a:ext cx="727800" cy="311915"/>
      </dsp:txXfrm>
    </dsp:sp>
    <dsp:sp modelId="{2095BFF9-D98E-473B-8DE3-B105C4FE51FC}">
      <dsp:nvSpPr>
        <dsp:cNvPr id="0" name=""/>
        <dsp:cNvSpPr/>
      </dsp:nvSpPr>
      <dsp:spPr>
        <a:xfrm rot="5400000">
          <a:off x="2431878" y="-1703522"/>
          <a:ext cx="675815" cy="408397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sr-Latn-RS" sz="1400" kern="1200" dirty="0" smtClean="0"/>
            <a:t>Kidney vessels</a:t>
          </a:r>
          <a:endParaRPr lang="en-US" sz="1400" kern="1200" dirty="0">
            <a:latin typeface="+mn-lt"/>
          </a:endParaRPr>
        </a:p>
      </dsp:txBody>
      <dsp:txXfrm rot="-5400000">
        <a:off x="727801" y="33546"/>
        <a:ext cx="4050979" cy="609833"/>
      </dsp:txXfrm>
    </dsp:sp>
    <dsp:sp modelId="{6E1947F9-F63D-49BB-913B-C85B8D1E2046}">
      <dsp:nvSpPr>
        <dsp:cNvPr id="0" name=""/>
        <dsp:cNvSpPr/>
      </dsp:nvSpPr>
      <dsp:spPr>
        <a:xfrm rot="5400000">
          <a:off x="-155957" y="990640"/>
          <a:ext cx="1039715" cy="72780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a:latin typeface="+mn-lt"/>
            </a:rPr>
            <a:t>2-5 </a:t>
          </a:r>
          <a:r>
            <a:rPr lang="sr-Latn-RS" sz="1400" kern="1200" dirty="0" smtClean="0">
              <a:latin typeface="+mn-lt"/>
            </a:rPr>
            <a:t>min</a:t>
          </a:r>
          <a:endParaRPr lang="en-US" sz="1400" kern="1200" dirty="0">
            <a:latin typeface="+mn-lt"/>
          </a:endParaRPr>
        </a:p>
      </dsp:txBody>
      <dsp:txXfrm rot="-5400000">
        <a:off x="1" y="1198582"/>
        <a:ext cx="727800" cy="311915"/>
      </dsp:txXfrm>
    </dsp:sp>
    <dsp:sp modelId="{6BED89F1-2E69-4F56-83CD-46F5626299CD}">
      <dsp:nvSpPr>
        <dsp:cNvPr id="0" name=""/>
        <dsp:cNvSpPr/>
      </dsp:nvSpPr>
      <dsp:spPr>
        <a:xfrm rot="5400000">
          <a:off x="2431878" y="-869394"/>
          <a:ext cx="675815" cy="408397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sr-Latn-RS" sz="1400" kern="1200" dirty="0" smtClean="0">
              <a:latin typeface="+mn-lt"/>
            </a:rPr>
            <a:t>Parenchimal uptake</a:t>
          </a:r>
          <a:endParaRPr lang="en-US" sz="1400" kern="1200" dirty="0">
            <a:latin typeface="+mn-lt"/>
          </a:endParaRPr>
        </a:p>
      </dsp:txBody>
      <dsp:txXfrm rot="-5400000">
        <a:off x="727801" y="867674"/>
        <a:ext cx="4050979" cy="609833"/>
      </dsp:txXfrm>
    </dsp:sp>
    <dsp:sp modelId="{13796E2F-FC75-43B6-B7E6-276EE2A1689A}">
      <dsp:nvSpPr>
        <dsp:cNvPr id="0" name=""/>
        <dsp:cNvSpPr/>
      </dsp:nvSpPr>
      <dsp:spPr>
        <a:xfrm rot="5400000">
          <a:off x="-155957" y="1825322"/>
          <a:ext cx="1039715" cy="72780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a:latin typeface="+mn-lt"/>
            </a:rPr>
            <a:t>&gt; 5 </a:t>
          </a:r>
          <a:r>
            <a:rPr lang="sr-Latn-RS" sz="1400" kern="1200" dirty="0" smtClean="0">
              <a:latin typeface="+mn-lt"/>
            </a:rPr>
            <a:t>min</a:t>
          </a:r>
          <a:endParaRPr lang="en-US" sz="1400" kern="1200" dirty="0">
            <a:latin typeface="+mn-lt"/>
          </a:endParaRPr>
        </a:p>
      </dsp:txBody>
      <dsp:txXfrm rot="-5400000">
        <a:off x="1" y="2033264"/>
        <a:ext cx="727800" cy="311915"/>
      </dsp:txXfrm>
    </dsp:sp>
    <dsp:sp modelId="{A2C2EA55-2643-4006-B889-E071AAD18150}">
      <dsp:nvSpPr>
        <dsp:cNvPr id="0" name=""/>
        <dsp:cNvSpPr/>
      </dsp:nvSpPr>
      <dsp:spPr>
        <a:xfrm rot="5400000">
          <a:off x="2431878" y="-35267"/>
          <a:ext cx="675815" cy="408397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sr-Latn-RS" sz="1400" kern="1200" dirty="0" smtClean="0">
              <a:latin typeface="+mn-lt"/>
            </a:rPr>
            <a:t>Excretory system</a:t>
          </a:r>
          <a:endParaRPr lang="en-US" sz="1400" kern="1200" dirty="0">
            <a:latin typeface="+mn-lt"/>
          </a:endParaRPr>
        </a:p>
      </dsp:txBody>
      <dsp:txXfrm rot="-5400000">
        <a:off x="727801" y="1701801"/>
        <a:ext cx="4050979" cy="60983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image" Target="../media/image4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86088" cy="484188"/>
          </a:xfrm>
          <a:prstGeom prst="rect">
            <a:avLst/>
          </a:prstGeom>
          <a:noFill/>
          <a:ln w="9525">
            <a:noFill/>
            <a:miter lim="800000"/>
            <a:headEnd/>
            <a:tailEnd/>
          </a:ln>
          <a:effectLst/>
        </p:spPr>
        <p:txBody>
          <a:bodyPr vert="horz" wrap="square" lIns="94631" tIns="47316" rIns="94631" bIns="47316" numCol="1" anchor="t" anchorCtr="0" compatLnSpc="1">
            <a:prstTxWarp prst="textNoShape">
              <a:avLst/>
            </a:prstTxWarp>
          </a:bodyPr>
          <a:lstStyle>
            <a:lvl1pPr eaLnBrk="1" hangingPunct="1">
              <a:defRPr sz="1200">
                <a:latin typeface="Arial" charset="0"/>
                <a:cs typeface="Arial" charset="0"/>
              </a:defRPr>
            </a:lvl1pPr>
          </a:lstStyle>
          <a:p>
            <a:pPr>
              <a:defRPr/>
            </a:pPr>
            <a:endParaRPr lang="en-US"/>
          </a:p>
        </p:txBody>
      </p:sp>
      <p:sp>
        <p:nvSpPr>
          <p:cNvPr id="3075" name="Rectangle 3"/>
          <p:cNvSpPr>
            <a:spLocks noGrp="1" noChangeArrowheads="1"/>
          </p:cNvSpPr>
          <p:nvPr>
            <p:ph type="dt" idx="1"/>
          </p:nvPr>
        </p:nvSpPr>
        <p:spPr bwMode="auto">
          <a:xfrm>
            <a:off x="3902075" y="0"/>
            <a:ext cx="2986088" cy="484188"/>
          </a:xfrm>
          <a:prstGeom prst="rect">
            <a:avLst/>
          </a:prstGeom>
          <a:noFill/>
          <a:ln w="9525">
            <a:noFill/>
            <a:miter lim="800000"/>
            <a:headEnd/>
            <a:tailEnd/>
          </a:ln>
          <a:effectLst/>
        </p:spPr>
        <p:txBody>
          <a:bodyPr vert="horz" wrap="square" lIns="94631" tIns="47316" rIns="94631" bIns="47316" numCol="1" anchor="t" anchorCtr="0" compatLnSpc="1">
            <a:prstTxWarp prst="textNoShape">
              <a:avLst/>
            </a:prstTxWarp>
          </a:bodyPr>
          <a:lstStyle>
            <a:lvl1pPr algn="r" eaLnBrk="1" hangingPunct="1">
              <a:defRPr sz="1200">
                <a:latin typeface="Arial" charset="0"/>
                <a:cs typeface="Arial" charset="0"/>
              </a:defRPr>
            </a:lvl1pPr>
          </a:lstStyle>
          <a:p>
            <a:pPr>
              <a:defRPr/>
            </a:pPr>
            <a:endParaRPr lang="en-US"/>
          </a:p>
        </p:txBody>
      </p:sp>
      <p:sp>
        <p:nvSpPr>
          <p:cNvPr id="45060" name="Rectangle 4"/>
          <p:cNvSpPr>
            <a:spLocks noGrp="1" noRot="1" noChangeAspect="1" noChangeArrowheads="1" noTextEdit="1"/>
          </p:cNvSpPr>
          <p:nvPr>
            <p:ph type="sldImg" idx="2"/>
          </p:nvPr>
        </p:nvSpPr>
        <p:spPr bwMode="auto">
          <a:xfrm>
            <a:off x="222250" y="725488"/>
            <a:ext cx="6445250" cy="36258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8975" y="4594225"/>
            <a:ext cx="5511800" cy="4351338"/>
          </a:xfrm>
          <a:prstGeom prst="rect">
            <a:avLst/>
          </a:prstGeom>
          <a:noFill/>
          <a:ln w="9525">
            <a:noFill/>
            <a:miter lim="800000"/>
            <a:headEnd/>
            <a:tailEnd/>
          </a:ln>
          <a:effectLst/>
        </p:spPr>
        <p:txBody>
          <a:bodyPr vert="horz" wrap="square" lIns="94631" tIns="47316" rIns="94631" bIns="4731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9185275"/>
            <a:ext cx="2986088" cy="484188"/>
          </a:xfrm>
          <a:prstGeom prst="rect">
            <a:avLst/>
          </a:prstGeom>
          <a:noFill/>
          <a:ln w="9525">
            <a:noFill/>
            <a:miter lim="800000"/>
            <a:headEnd/>
            <a:tailEnd/>
          </a:ln>
          <a:effectLst/>
        </p:spPr>
        <p:txBody>
          <a:bodyPr vert="horz" wrap="square" lIns="94631" tIns="47316" rIns="94631" bIns="47316" numCol="1" anchor="b" anchorCtr="0" compatLnSpc="1">
            <a:prstTxWarp prst="textNoShape">
              <a:avLst/>
            </a:prstTxWarp>
          </a:bodyPr>
          <a:lstStyle>
            <a:lvl1pPr eaLnBrk="1" hangingPunct="1">
              <a:defRPr sz="1200">
                <a:latin typeface="Arial" charset="0"/>
                <a:cs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902075" y="9185275"/>
            <a:ext cx="2986088" cy="484188"/>
          </a:xfrm>
          <a:prstGeom prst="rect">
            <a:avLst/>
          </a:prstGeom>
          <a:noFill/>
          <a:ln w="9525">
            <a:noFill/>
            <a:miter lim="800000"/>
            <a:headEnd/>
            <a:tailEnd/>
          </a:ln>
          <a:effectLst/>
        </p:spPr>
        <p:txBody>
          <a:bodyPr vert="horz" wrap="square" lIns="94631" tIns="47316" rIns="94631" bIns="47316" numCol="1" anchor="b" anchorCtr="0" compatLnSpc="1">
            <a:prstTxWarp prst="textNoShape">
              <a:avLst/>
            </a:prstTxWarp>
          </a:bodyPr>
          <a:lstStyle>
            <a:lvl1pPr algn="r" eaLnBrk="1" hangingPunct="1">
              <a:defRPr sz="1200">
                <a:latin typeface="Arial" charset="0"/>
                <a:cs typeface="Arial" charset="0"/>
              </a:defRPr>
            </a:lvl1pPr>
          </a:lstStyle>
          <a:p>
            <a:pPr>
              <a:defRPr/>
            </a:pPr>
            <a:fld id="{9953A71F-C397-45EA-B44A-4BA013281AD1}" type="slidenum">
              <a:rPr lang="en-US"/>
              <a:pPr>
                <a:defRPr/>
              </a:pPr>
              <a:t>‹#›</a:t>
            </a:fld>
            <a:endParaRPr lang="en-US"/>
          </a:p>
        </p:txBody>
      </p:sp>
    </p:spTree>
    <p:extLst>
      <p:ext uri="{BB962C8B-B14F-4D97-AF65-F5344CB8AC3E}">
        <p14:creationId xmlns:p14="http://schemas.microsoft.com/office/powerpoint/2010/main" val="2189572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89A213BA-0FB6-49E9-94E7-A707A577F390}" type="slidenum">
              <a:rPr lang="en-US" altLang="en-US"/>
              <a:pPr/>
              <a:t>18</a:t>
            </a:fld>
            <a:endParaRPr lang="en-US" altLang="en-US"/>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endParaRPr lang="en-US" altLang="en-US" smtClean="0">
              <a:latin typeface="Times New Roman" charset="0"/>
            </a:endParaRPr>
          </a:p>
        </p:txBody>
      </p:sp>
    </p:spTree>
    <p:extLst>
      <p:ext uri="{BB962C8B-B14F-4D97-AF65-F5344CB8AC3E}">
        <p14:creationId xmlns:p14="http://schemas.microsoft.com/office/powerpoint/2010/main" val="3958934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222250" y="725488"/>
            <a:ext cx="6445250" cy="3625850"/>
          </a:xfrm>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46150" eaLnBrk="1" hangingPunct="1"/>
            <a:endParaRPr lang="sr-Latn-CS" altLang="en-US">
              <a:latin typeface="Arial" panose="020B0604020202020204" pitchFamily="34" charset="0"/>
              <a:cs typeface="Arial" panose="020B0604020202020204" pitchFamily="34" charset="0"/>
            </a:endParaRPr>
          </a:p>
          <a:p>
            <a:pPr defTabSz="946150" eaLnBrk="1" hangingPunct="1"/>
            <a:endParaRPr lang="sr-Latn-CS" altLang="en-US">
              <a:latin typeface="Arial" panose="020B0604020202020204" pitchFamily="34" charset="0"/>
              <a:cs typeface="Arial" panose="020B0604020202020204" pitchFamily="34" charset="0"/>
            </a:endParaRPr>
          </a:p>
        </p:txBody>
      </p:sp>
      <p:sp>
        <p:nvSpPr>
          <p:cNvPr id="70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0150336-2DDD-4593-8BA0-29446BCB9CA0}" type="slidenum">
              <a:rPr lang="en-US" altLang="en-US" smtClean="0"/>
              <a:pPr/>
              <a:t>29</a:t>
            </a:fld>
            <a:endParaRPr lang="en-US" altLang="en-US"/>
          </a:p>
        </p:txBody>
      </p:sp>
    </p:spTree>
    <p:extLst>
      <p:ext uri="{BB962C8B-B14F-4D97-AF65-F5344CB8AC3E}">
        <p14:creationId xmlns:p14="http://schemas.microsoft.com/office/powerpoint/2010/main" val="999872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1B718711-13F5-4C75-A018-94E8A6E4FE6A}" type="slidenum">
              <a:rPr lang="en-US"/>
              <a:pPr/>
              <a:t>31</a:t>
            </a:fld>
            <a:endParaRPr lang="en-US"/>
          </a:p>
        </p:txBody>
      </p:sp>
      <p:sp>
        <p:nvSpPr>
          <p:cNvPr id="22529" name="Rectangle 1"/>
          <p:cNvSpPr txBox="1">
            <a:spLocks noGrp="1" noRot="1" noChangeAspect="1" noChangeArrowheads="1"/>
          </p:cNvSpPr>
          <p:nvPr>
            <p:ph type="sldImg"/>
          </p:nvPr>
        </p:nvSpPr>
        <p:spPr bwMode="auto">
          <a:xfrm>
            <a:off x="222250" y="725488"/>
            <a:ext cx="6445250" cy="3625850"/>
          </a:xfrm>
          <a:prstGeom prst="rect">
            <a:avLst/>
          </a:prstGeom>
          <a:solidFill>
            <a:srgbClr val="FFFFFF"/>
          </a:solidFill>
          <a:ln>
            <a:solidFill>
              <a:srgbClr val="000000"/>
            </a:solidFill>
            <a:miter lim="800000"/>
            <a:headEnd/>
            <a:tailEnd/>
          </a:ln>
        </p:spPr>
      </p:sp>
      <p:sp>
        <p:nvSpPr>
          <p:cNvPr id="22530" name="Rectangle 2"/>
          <p:cNvSpPr txBox="1">
            <a:spLocks noGrp="1" noChangeArrowheads="1"/>
          </p:cNvSpPr>
          <p:nvPr>
            <p:ph type="body" idx="1"/>
          </p:nvPr>
        </p:nvSpPr>
        <p:spPr bwMode="auto">
          <a:xfrm>
            <a:off x="688975" y="4593749"/>
            <a:ext cx="5511800" cy="4351973"/>
          </a:xfrm>
          <a:prstGeom prst="rect">
            <a:avLst/>
          </a:prstGeom>
          <a:noFill/>
          <a:ln>
            <a:round/>
            <a:headEnd/>
            <a:tailEnd/>
          </a:ln>
        </p:spPr>
        <p:txBody>
          <a:bodyPr wrap="none" anchor="ctr"/>
          <a:lstStyle/>
          <a:p>
            <a:endParaRPr lang="sr-Latn-CS"/>
          </a:p>
        </p:txBody>
      </p:sp>
    </p:spTree>
    <p:extLst>
      <p:ext uri="{BB962C8B-B14F-4D97-AF65-F5344CB8AC3E}">
        <p14:creationId xmlns:p14="http://schemas.microsoft.com/office/powerpoint/2010/main" val="1796573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xfrm>
            <a:off x="222250" y="725488"/>
            <a:ext cx="6445250" cy="3625850"/>
          </a:xfrm>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F638F55-2E01-4275-8766-0113194FDCD5}" type="slidenum">
              <a:rPr lang="en-US" altLang="en-US" smtClean="0"/>
              <a:pPr/>
              <a:t>32</a:t>
            </a:fld>
            <a:endParaRPr lang="en-US" altLang="en-US"/>
          </a:p>
        </p:txBody>
      </p:sp>
    </p:spTree>
    <p:extLst>
      <p:ext uri="{BB962C8B-B14F-4D97-AF65-F5344CB8AC3E}">
        <p14:creationId xmlns:p14="http://schemas.microsoft.com/office/powerpoint/2010/main" val="1550514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xfrm>
            <a:off x="222250" y="725488"/>
            <a:ext cx="6445250" cy="3625850"/>
          </a:xfrm>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en-US">
              <a:latin typeface="Arial" panose="020B0604020202020204" pitchFamily="34" charset="0"/>
              <a:cs typeface="Arial" panose="020B0604020202020204" pitchFamily="34" charset="0"/>
            </a:endParaRPr>
          </a:p>
        </p:txBody>
      </p:sp>
      <p:sp>
        <p:nvSpPr>
          <p:cNvPr id="78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1DEFDAB-0048-485E-8800-34C9D58E5DE1}" type="slidenum">
              <a:rPr lang="en-US" altLang="en-US" smtClean="0"/>
              <a:pPr/>
              <a:t>35</a:t>
            </a:fld>
            <a:endParaRPr lang="en-US" altLang="en-US"/>
          </a:p>
        </p:txBody>
      </p:sp>
    </p:spTree>
    <p:extLst>
      <p:ext uri="{BB962C8B-B14F-4D97-AF65-F5344CB8AC3E}">
        <p14:creationId xmlns:p14="http://schemas.microsoft.com/office/powerpoint/2010/main" val="2712918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222250" y="725488"/>
            <a:ext cx="6445250" cy="3625850"/>
          </a:xfrm>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en-US">
              <a:latin typeface="Arial" panose="020B0604020202020204" pitchFamily="34" charset="0"/>
              <a:cs typeface="Arial" panose="020B0604020202020204" pitchFamily="34" charset="0"/>
            </a:endParaRPr>
          </a:p>
        </p:txBody>
      </p:sp>
      <p:sp>
        <p:nvSpPr>
          <p:cNvPr id="84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CC3F975-B4DC-48A7-897E-7613B0D127E3}" type="slidenum">
              <a:rPr lang="en-US" altLang="en-US" smtClean="0"/>
              <a:pPr/>
              <a:t>57</a:t>
            </a:fld>
            <a:endParaRPr lang="en-US" altLang="en-US"/>
          </a:p>
        </p:txBody>
      </p:sp>
    </p:spTree>
    <p:extLst>
      <p:ext uri="{BB962C8B-B14F-4D97-AF65-F5344CB8AC3E}">
        <p14:creationId xmlns:p14="http://schemas.microsoft.com/office/powerpoint/2010/main" val="1811342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xfrm>
            <a:off x="222250" y="725488"/>
            <a:ext cx="6445250" cy="3625850"/>
          </a:xfrm>
          <a:ln/>
        </p:spPr>
      </p:sp>
      <p:sp>
        <p:nvSpPr>
          <p:cNvPr id="87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nn-NO" altLang="en-US">
                <a:latin typeface="Arial" panose="020B0604020202020204" pitchFamily="34" charset="0"/>
                <a:cs typeface="Arial" panose="020B0604020202020204" pitchFamily="34" charset="0"/>
              </a:rPr>
              <a:t>Približno</a:t>
            </a:r>
            <a:r>
              <a:rPr lang="sr-Latn-RS" altLang="en-US">
                <a:latin typeface="Arial" panose="020B0604020202020204" pitchFamily="34" charset="0"/>
                <a:cs typeface="Arial" panose="020B0604020202020204" pitchFamily="34" charset="0"/>
              </a:rPr>
              <a:t>  </a:t>
            </a:r>
            <a:r>
              <a:rPr lang="nn-NO" altLang="en-US">
                <a:latin typeface="Arial" panose="020B0604020202020204" pitchFamily="34" charset="0"/>
                <a:cs typeface="Arial" panose="020B0604020202020204" pitchFamily="34" charset="0"/>
              </a:rPr>
              <a:t>60 % BEZ SEKVELA</a:t>
            </a:r>
            <a:r>
              <a:rPr lang="sr-Latn-RS" altLang="en-US">
                <a:latin typeface="Arial" panose="020B0604020202020204" pitchFamily="34" charset="0"/>
                <a:cs typeface="Arial" panose="020B0604020202020204" pitchFamily="34" charset="0"/>
              </a:rPr>
              <a:t>   </a:t>
            </a:r>
            <a:r>
              <a:rPr lang="nn-NO" altLang="en-US">
                <a:latin typeface="Arial" panose="020B0604020202020204" pitchFamily="34" charset="0"/>
                <a:cs typeface="Arial" panose="020B0604020202020204" pitchFamily="34" charset="0"/>
              </a:rPr>
              <a:t>40 %  SEKVELE</a:t>
            </a:r>
          </a:p>
          <a:p>
            <a:pPr eaLnBrk="1" hangingPunct="1"/>
            <a:endParaRPr lang="en-US" altLang="en-US">
              <a:latin typeface="Arial" panose="020B0604020202020204" pitchFamily="34" charset="0"/>
              <a:cs typeface="Arial" panose="020B0604020202020204" pitchFamily="34" charset="0"/>
            </a:endParaRPr>
          </a:p>
        </p:txBody>
      </p:sp>
      <p:sp>
        <p:nvSpPr>
          <p:cNvPr id="87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5F7C22A-9E41-4C61-812D-4C187D82841F}" type="slidenum">
              <a:rPr lang="en-US" altLang="en-US" smtClean="0"/>
              <a:pPr/>
              <a:t>58</a:t>
            </a:fld>
            <a:endParaRPr lang="en-US" altLang="en-US"/>
          </a:p>
        </p:txBody>
      </p:sp>
    </p:spTree>
    <p:extLst>
      <p:ext uri="{BB962C8B-B14F-4D97-AF65-F5344CB8AC3E}">
        <p14:creationId xmlns:p14="http://schemas.microsoft.com/office/powerpoint/2010/main" val="712602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xfrm>
            <a:off x="222250" y="725488"/>
            <a:ext cx="6445250" cy="3625850"/>
          </a:xfrm>
          <a:ln/>
        </p:spPr>
      </p:sp>
      <p:sp>
        <p:nvSpPr>
          <p:cNvPr id="101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
        <p:nvSpPr>
          <p:cNvPr id="101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272B1E8-F539-402B-A74D-CC287B20896E}" type="slidenum">
              <a:rPr lang="en-US" altLang="en-US" smtClean="0"/>
              <a:pPr/>
              <a:t>69</a:t>
            </a:fld>
            <a:endParaRPr lang="en-US" altLang="en-US"/>
          </a:p>
        </p:txBody>
      </p:sp>
    </p:spTree>
    <p:extLst>
      <p:ext uri="{BB962C8B-B14F-4D97-AF65-F5344CB8AC3E}">
        <p14:creationId xmlns:p14="http://schemas.microsoft.com/office/powerpoint/2010/main" val="11642550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7" descr="C:\Users\Vlada\Desktop\Picture1.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0" name="Rectangle 2"/>
          <p:cNvSpPr>
            <a:spLocks noGrp="1" noChangeArrowheads="1"/>
          </p:cNvSpPr>
          <p:nvPr>
            <p:ph type="ctrTitle"/>
          </p:nvPr>
        </p:nvSpPr>
        <p:spPr>
          <a:xfrm>
            <a:off x="3602567" y="2130426"/>
            <a:ext cx="6400800" cy="1470025"/>
          </a:xfrm>
        </p:spPr>
        <p:txBody>
          <a:bodyPr/>
          <a:lstStyle>
            <a:lvl1pPr>
              <a:buClr>
                <a:srgbClr val="FFFFFF"/>
              </a:buClr>
              <a:defRPr/>
            </a:lvl1pPr>
          </a:lstStyle>
          <a:p>
            <a:r>
              <a:rPr lang="en-US"/>
              <a:t>Click to edit Master title style</a:t>
            </a:r>
          </a:p>
        </p:txBody>
      </p:sp>
      <p:sp>
        <p:nvSpPr>
          <p:cNvPr id="22531" name="Rectangle 3"/>
          <p:cNvSpPr>
            <a:spLocks noGrp="1" noChangeArrowheads="1"/>
          </p:cNvSpPr>
          <p:nvPr>
            <p:ph type="subTitle" idx="1"/>
          </p:nvPr>
        </p:nvSpPr>
        <p:spPr>
          <a:xfrm>
            <a:off x="3602567" y="3886200"/>
            <a:ext cx="5486400" cy="1752600"/>
          </a:xfrm>
        </p:spPr>
        <p:txBody>
          <a:bodyPr/>
          <a:lstStyle>
            <a:lvl1pPr marL="0" indent="0">
              <a:buClr>
                <a:srgbClr val="FFFFFF"/>
              </a:buClr>
              <a:buFontTx/>
              <a:buNone/>
              <a:defRPr/>
            </a:lvl1pPr>
          </a:lstStyle>
          <a:p>
            <a:r>
              <a:rPr lang="en-US"/>
              <a:t>Click to edit Master subtitle style</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2CD5AEED-894F-41E4-9367-A2EACFD5A29D}" type="slidenum">
              <a:rPr lang="en-US"/>
              <a:pPr>
                <a:defRPr/>
              </a:pPr>
              <a:t>‹#›</a:t>
            </a:fld>
            <a:endParaRPr lang="en-US"/>
          </a:p>
        </p:txBody>
      </p:sp>
    </p:spTree>
    <p:extLst>
      <p:ext uri="{BB962C8B-B14F-4D97-AF65-F5344CB8AC3E}">
        <p14:creationId xmlns:p14="http://schemas.microsoft.com/office/powerpoint/2010/main" val="1786713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5640047-0F2D-498C-8E72-EB4E8E589391}" type="slidenum">
              <a:rPr lang="en-US"/>
              <a:pPr>
                <a:defRPr/>
              </a:pPr>
              <a:t>‹#›</a:t>
            </a:fld>
            <a:endParaRPr lang="en-US"/>
          </a:p>
        </p:txBody>
      </p:sp>
    </p:spTree>
    <p:extLst>
      <p:ext uri="{BB962C8B-B14F-4D97-AF65-F5344CB8AC3E}">
        <p14:creationId xmlns:p14="http://schemas.microsoft.com/office/powerpoint/2010/main" val="2231561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918700" y="274639"/>
            <a:ext cx="2108200" cy="5851525"/>
          </a:xfrm>
        </p:spPr>
        <p:txBody>
          <a:bodyPr vert="eaVert"/>
          <a:lstStyle/>
          <a:p>
            <a:r>
              <a:rPr lang="en-US"/>
              <a:t>Click to edit Master title style</a:t>
            </a:r>
            <a:endParaRPr lang="sr-Latn-CS"/>
          </a:p>
        </p:txBody>
      </p:sp>
      <p:sp>
        <p:nvSpPr>
          <p:cNvPr id="3" name="Vertical Text Placeholder 2"/>
          <p:cNvSpPr>
            <a:spLocks noGrp="1"/>
          </p:cNvSpPr>
          <p:nvPr>
            <p:ph type="body" orient="vert" idx="1"/>
          </p:nvPr>
        </p:nvSpPr>
        <p:spPr>
          <a:xfrm>
            <a:off x="3591985" y="274639"/>
            <a:ext cx="6123516"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A99BF41-17F0-48EC-A47F-4BD2B84A7328}" type="slidenum">
              <a:rPr lang="en-US"/>
              <a:pPr>
                <a:defRPr/>
              </a:pPr>
              <a:t>‹#›</a:t>
            </a:fld>
            <a:endParaRPr lang="en-US"/>
          </a:p>
        </p:txBody>
      </p:sp>
    </p:spTree>
    <p:extLst>
      <p:ext uri="{BB962C8B-B14F-4D97-AF65-F5344CB8AC3E}">
        <p14:creationId xmlns:p14="http://schemas.microsoft.com/office/powerpoint/2010/main" val="3530578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219200" y="277813"/>
            <a:ext cx="10363200" cy="1143000"/>
          </a:xfrm>
        </p:spPr>
        <p:txBody>
          <a:bodyPr/>
          <a:lstStyle/>
          <a:p>
            <a:r>
              <a:rPr lang="en-US"/>
              <a:t>Click to edit Master title style</a:t>
            </a:r>
          </a:p>
        </p:txBody>
      </p:sp>
      <p:sp>
        <p:nvSpPr>
          <p:cNvPr id="3" name="Table Placeholder 2"/>
          <p:cNvSpPr>
            <a:spLocks noGrp="1"/>
          </p:cNvSpPr>
          <p:nvPr>
            <p:ph type="tbl" idx="1"/>
          </p:nvPr>
        </p:nvSpPr>
        <p:spPr>
          <a:xfrm>
            <a:off x="1219200" y="1600201"/>
            <a:ext cx="10363200" cy="4530725"/>
          </a:xfrm>
        </p:spPr>
        <p:txBody>
          <a:bodyPr/>
          <a:lstStyle/>
          <a:p>
            <a:pPr lvl="0"/>
            <a:endParaRPr lang="en-US" noProof="0"/>
          </a:p>
        </p:txBody>
      </p:sp>
      <p:sp>
        <p:nvSpPr>
          <p:cNvPr id="4" name="Rectangle 9"/>
          <p:cNvSpPr>
            <a:spLocks noGrp="1" noChangeArrowheads="1"/>
          </p:cNvSpPr>
          <p:nvPr>
            <p:ph type="dt" sz="half" idx="10"/>
          </p:nvPr>
        </p:nvSpPr>
        <p:spPr/>
        <p:txBody>
          <a:bodyPr/>
          <a:lstStyle>
            <a:lvl1pPr>
              <a:defRPr/>
            </a:lvl1pPr>
          </a:lstStyle>
          <a:p>
            <a:pPr>
              <a:defRPr/>
            </a:pPr>
            <a:endParaRPr lang="en-US"/>
          </a:p>
        </p:txBody>
      </p:sp>
      <p:sp>
        <p:nvSpPr>
          <p:cNvPr id="5" name="Rectangle 10"/>
          <p:cNvSpPr>
            <a:spLocks noGrp="1" noChangeArrowheads="1"/>
          </p:cNvSpPr>
          <p:nvPr>
            <p:ph type="ftr" sz="quarter" idx="11"/>
          </p:nvPr>
        </p:nvSpPr>
        <p:spPr/>
        <p:txBody>
          <a:bodyPr/>
          <a:lstStyle>
            <a:lvl1pPr>
              <a:defRPr/>
            </a:lvl1pPr>
          </a:lstStyle>
          <a:p>
            <a:pPr>
              <a:defRPr/>
            </a:pPr>
            <a:endParaRPr lang="en-US"/>
          </a:p>
        </p:txBody>
      </p:sp>
      <p:sp>
        <p:nvSpPr>
          <p:cNvPr id="6" name="Rectangle 11"/>
          <p:cNvSpPr>
            <a:spLocks noGrp="1" noChangeArrowheads="1"/>
          </p:cNvSpPr>
          <p:nvPr>
            <p:ph type="sldNum" sz="quarter" idx="12"/>
          </p:nvPr>
        </p:nvSpPr>
        <p:spPr/>
        <p:txBody>
          <a:bodyPr/>
          <a:lstStyle>
            <a:lvl1pPr>
              <a:defRPr/>
            </a:lvl1pPr>
          </a:lstStyle>
          <a:p>
            <a:pPr>
              <a:defRPr/>
            </a:pPr>
            <a:fld id="{CAFA6DFC-C7EF-43EA-B40D-383950B6B795}" type="slidenum">
              <a:rPr lang="en-US"/>
              <a:pPr>
                <a:defRPr/>
              </a:pPr>
              <a:t>‹#›</a:t>
            </a:fld>
            <a:endParaRPr lang="en-US"/>
          </a:p>
        </p:txBody>
      </p:sp>
    </p:spTree>
    <p:extLst>
      <p:ext uri="{BB962C8B-B14F-4D97-AF65-F5344CB8AC3E}">
        <p14:creationId xmlns:p14="http://schemas.microsoft.com/office/powerpoint/2010/main" val="3898865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277813"/>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1219200" y="1600201"/>
            <a:ext cx="508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02400" y="1600201"/>
            <a:ext cx="508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9"/>
          <p:cNvSpPr>
            <a:spLocks noGrp="1" noChangeArrowheads="1"/>
          </p:cNvSpPr>
          <p:nvPr>
            <p:ph type="dt" sz="half" idx="10"/>
          </p:nvPr>
        </p:nvSpPr>
        <p:spPr/>
        <p:txBody>
          <a:bodyPr/>
          <a:lstStyle>
            <a:lvl1pPr>
              <a:defRPr/>
            </a:lvl1pPr>
          </a:lstStyle>
          <a:p>
            <a:pPr>
              <a:defRPr/>
            </a:pPr>
            <a:endParaRPr lang="en-US"/>
          </a:p>
        </p:txBody>
      </p:sp>
      <p:sp>
        <p:nvSpPr>
          <p:cNvPr id="6" name="Rectangle 10"/>
          <p:cNvSpPr>
            <a:spLocks noGrp="1" noChangeArrowheads="1"/>
          </p:cNvSpPr>
          <p:nvPr>
            <p:ph type="ftr" sz="quarter" idx="11"/>
          </p:nvPr>
        </p:nvSpPr>
        <p:spPr/>
        <p:txBody>
          <a:bodyPr/>
          <a:lstStyle>
            <a:lvl1pPr>
              <a:defRPr/>
            </a:lvl1pPr>
          </a:lstStyle>
          <a:p>
            <a:pPr>
              <a:defRPr/>
            </a:pPr>
            <a:endParaRPr lang="en-US"/>
          </a:p>
        </p:txBody>
      </p:sp>
      <p:sp>
        <p:nvSpPr>
          <p:cNvPr id="7" name="Rectangle 11"/>
          <p:cNvSpPr>
            <a:spLocks noGrp="1" noChangeArrowheads="1"/>
          </p:cNvSpPr>
          <p:nvPr>
            <p:ph type="sldNum" sz="quarter" idx="12"/>
          </p:nvPr>
        </p:nvSpPr>
        <p:spPr/>
        <p:txBody>
          <a:bodyPr/>
          <a:lstStyle>
            <a:lvl1pPr>
              <a:defRPr/>
            </a:lvl1pPr>
          </a:lstStyle>
          <a:p>
            <a:pPr>
              <a:defRPr/>
            </a:pPr>
            <a:fld id="{006E6D48-C494-4814-B953-A81CB2B7EBE9}" type="slidenum">
              <a:rPr lang="en-US"/>
              <a:pPr>
                <a:defRPr/>
              </a:pPr>
              <a:t>‹#›</a:t>
            </a:fld>
            <a:endParaRPr lang="en-US"/>
          </a:p>
        </p:txBody>
      </p:sp>
    </p:spTree>
    <p:extLst>
      <p:ext uri="{BB962C8B-B14F-4D97-AF65-F5344CB8AC3E}">
        <p14:creationId xmlns:p14="http://schemas.microsoft.com/office/powerpoint/2010/main" val="9320909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ctrTitle"/>
          </p:nvPr>
        </p:nvSpPr>
        <p:spPr>
          <a:xfrm>
            <a:off x="3602567" y="2130426"/>
            <a:ext cx="6400800" cy="1470025"/>
          </a:xfrm>
        </p:spPr>
        <p:txBody>
          <a:bodyPr/>
          <a:lstStyle>
            <a:lvl1pPr>
              <a:buClr>
                <a:srgbClr val="FFFFFF"/>
              </a:buClr>
              <a:defRPr/>
            </a:lvl1pPr>
          </a:lstStyle>
          <a:p>
            <a:r>
              <a:rPr lang="en-US"/>
              <a:t>Click to edit Master title style</a:t>
            </a:r>
          </a:p>
        </p:txBody>
      </p:sp>
      <p:sp>
        <p:nvSpPr>
          <p:cNvPr id="77827" name="Rectangle 3"/>
          <p:cNvSpPr>
            <a:spLocks noGrp="1" noChangeArrowheads="1"/>
          </p:cNvSpPr>
          <p:nvPr>
            <p:ph type="subTitle" idx="1"/>
          </p:nvPr>
        </p:nvSpPr>
        <p:spPr>
          <a:xfrm>
            <a:off x="3602567" y="3886200"/>
            <a:ext cx="5486400" cy="1752600"/>
          </a:xfrm>
        </p:spPr>
        <p:txBody>
          <a:bodyPr/>
          <a:lstStyle>
            <a:lvl1pPr marL="0" indent="0">
              <a:buClr>
                <a:srgbClr val="FFFFFF"/>
              </a:buClr>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a:buClrTx/>
              <a:defRPr/>
            </a:lvl1pPr>
          </a:lstStyle>
          <a:p>
            <a:pPr>
              <a:defRPr/>
            </a:pPr>
            <a:fld id="{659E0828-6F7A-40B5-AAB7-560804E57C11}" type="datetimeFigureOut">
              <a:rPr lang="en-US"/>
              <a:pPr>
                <a:defRPr/>
              </a:pPr>
              <a:t>01-Sep-23</a:t>
            </a:fld>
            <a:endParaRPr lang="en-US"/>
          </a:p>
        </p:txBody>
      </p:sp>
      <p:sp>
        <p:nvSpPr>
          <p:cNvPr id="5" name="Rectangle 5"/>
          <p:cNvSpPr>
            <a:spLocks noGrp="1" noChangeArrowheads="1"/>
          </p:cNvSpPr>
          <p:nvPr>
            <p:ph type="ftr" sz="quarter" idx="11"/>
          </p:nvPr>
        </p:nvSpPr>
        <p:spPr/>
        <p:txBody>
          <a:bodyPr/>
          <a:lstStyle>
            <a:lvl1pPr>
              <a:buClrTx/>
              <a:defRPr/>
            </a:lvl1pPr>
          </a:lstStyle>
          <a:p>
            <a:pPr>
              <a:defRPr/>
            </a:pPr>
            <a:endParaRPr lang="sr-Latn-CS"/>
          </a:p>
        </p:txBody>
      </p:sp>
      <p:sp>
        <p:nvSpPr>
          <p:cNvPr id="6" name="Rectangle 6"/>
          <p:cNvSpPr>
            <a:spLocks noGrp="1" noChangeArrowheads="1"/>
          </p:cNvSpPr>
          <p:nvPr>
            <p:ph type="sldNum" sz="quarter" idx="12"/>
          </p:nvPr>
        </p:nvSpPr>
        <p:spPr/>
        <p:txBody>
          <a:bodyPr/>
          <a:lstStyle>
            <a:lvl1pPr>
              <a:buClrTx/>
              <a:defRPr/>
            </a:lvl1pPr>
          </a:lstStyle>
          <a:p>
            <a:pPr>
              <a:defRPr/>
            </a:pPr>
            <a:fld id="{70E52DC8-2FBE-41D4-88F8-4D8D5DF7FD8B}" type="slidenum">
              <a:rPr lang="en-US"/>
              <a:pPr>
                <a:defRPr/>
              </a:pPr>
              <a:t>‹#›</a:t>
            </a:fld>
            <a:endParaRPr lang="en-US"/>
          </a:p>
        </p:txBody>
      </p:sp>
    </p:spTree>
    <p:extLst>
      <p:ext uri="{BB962C8B-B14F-4D97-AF65-F5344CB8AC3E}">
        <p14:creationId xmlns:p14="http://schemas.microsoft.com/office/powerpoint/2010/main" val="33417649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164A7030-0302-42B4-9B5C-1BEA120D6D7C}" type="datetimeFigureOut">
              <a:rPr lang="en-US"/>
              <a:pPr>
                <a:defRPr/>
              </a:pPr>
              <a:t>01-Sep-23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sr-Latn-CS"/>
          </a:p>
        </p:txBody>
      </p:sp>
      <p:sp>
        <p:nvSpPr>
          <p:cNvPr id="6" name="Rectangle 6"/>
          <p:cNvSpPr>
            <a:spLocks noGrp="1" noChangeArrowheads="1"/>
          </p:cNvSpPr>
          <p:nvPr>
            <p:ph type="sldNum" sz="quarter" idx="12"/>
          </p:nvPr>
        </p:nvSpPr>
        <p:spPr>
          <a:ln/>
        </p:spPr>
        <p:txBody>
          <a:bodyPr/>
          <a:lstStyle>
            <a:lvl1pPr>
              <a:defRPr/>
            </a:lvl1pPr>
          </a:lstStyle>
          <a:p>
            <a:pPr>
              <a:defRPr/>
            </a:pPr>
            <a:fld id="{DA515F79-22CC-4224-9DB7-9247F0BD6B85}" type="slidenum">
              <a:rPr lang="en-US"/>
              <a:pPr>
                <a:defRPr/>
              </a:pPr>
              <a:t>‹#›</a:t>
            </a:fld>
            <a:endParaRPr lang="en-US"/>
          </a:p>
        </p:txBody>
      </p:sp>
    </p:spTree>
    <p:extLst>
      <p:ext uri="{BB962C8B-B14F-4D97-AF65-F5344CB8AC3E}">
        <p14:creationId xmlns:p14="http://schemas.microsoft.com/office/powerpoint/2010/main" val="34802216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E040765D-4156-4E4E-BD32-5CF84974DB54}" type="datetimeFigureOut">
              <a:rPr lang="en-US"/>
              <a:pPr>
                <a:defRPr/>
              </a:pPr>
              <a:t>01-Sep-23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sr-Latn-CS"/>
          </a:p>
        </p:txBody>
      </p:sp>
      <p:sp>
        <p:nvSpPr>
          <p:cNvPr id="6" name="Rectangle 6"/>
          <p:cNvSpPr>
            <a:spLocks noGrp="1" noChangeArrowheads="1"/>
          </p:cNvSpPr>
          <p:nvPr>
            <p:ph type="sldNum" sz="quarter" idx="12"/>
          </p:nvPr>
        </p:nvSpPr>
        <p:spPr>
          <a:ln/>
        </p:spPr>
        <p:txBody>
          <a:bodyPr/>
          <a:lstStyle>
            <a:lvl1pPr>
              <a:defRPr/>
            </a:lvl1pPr>
          </a:lstStyle>
          <a:p>
            <a:pPr>
              <a:defRPr/>
            </a:pPr>
            <a:fld id="{2B61A0CF-22CB-4748-8991-332FD3DF8230}" type="slidenum">
              <a:rPr lang="en-US"/>
              <a:pPr>
                <a:defRPr/>
              </a:pPr>
              <a:t>‹#›</a:t>
            </a:fld>
            <a:endParaRPr lang="en-US"/>
          </a:p>
        </p:txBody>
      </p:sp>
    </p:spTree>
    <p:extLst>
      <p:ext uri="{BB962C8B-B14F-4D97-AF65-F5344CB8AC3E}">
        <p14:creationId xmlns:p14="http://schemas.microsoft.com/office/powerpoint/2010/main" val="17598560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1984" y="1600201"/>
            <a:ext cx="411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909985" y="1600201"/>
            <a:ext cx="411691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AEFA63FA-4490-4C9A-A701-37B0CFF2DF28}" type="datetimeFigureOut">
              <a:rPr lang="en-US"/>
              <a:pPr>
                <a:defRPr/>
              </a:pPr>
              <a:t>01-Sep-23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sr-Latn-CS"/>
          </a:p>
        </p:txBody>
      </p:sp>
      <p:sp>
        <p:nvSpPr>
          <p:cNvPr id="7" name="Rectangle 6"/>
          <p:cNvSpPr>
            <a:spLocks noGrp="1" noChangeArrowheads="1"/>
          </p:cNvSpPr>
          <p:nvPr>
            <p:ph type="sldNum" sz="quarter" idx="12"/>
          </p:nvPr>
        </p:nvSpPr>
        <p:spPr>
          <a:ln/>
        </p:spPr>
        <p:txBody>
          <a:bodyPr/>
          <a:lstStyle>
            <a:lvl1pPr>
              <a:defRPr/>
            </a:lvl1pPr>
          </a:lstStyle>
          <a:p>
            <a:pPr>
              <a:defRPr/>
            </a:pPr>
            <a:fld id="{22AD85FA-029A-4F66-962F-28E1D6D07CCA}" type="slidenum">
              <a:rPr lang="en-US"/>
              <a:pPr>
                <a:defRPr/>
              </a:pPr>
              <a:t>‹#›</a:t>
            </a:fld>
            <a:endParaRPr lang="en-US"/>
          </a:p>
        </p:txBody>
      </p:sp>
    </p:spTree>
    <p:extLst>
      <p:ext uri="{BB962C8B-B14F-4D97-AF65-F5344CB8AC3E}">
        <p14:creationId xmlns:p14="http://schemas.microsoft.com/office/powerpoint/2010/main" val="37093242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fld id="{9D0C101E-2BCB-41E1-A9CD-8EFDDFA85704}" type="datetimeFigureOut">
              <a:rPr lang="en-US"/>
              <a:pPr>
                <a:defRPr/>
              </a:pPr>
              <a:t>01-Sep-23</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sr-Latn-CS"/>
          </a:p>
        </p:txBody>
      </p:sp>
      <p:sp>
        <p:nvSpPr>
          <p:cNvPr id="9" name="Rectangle 6"/>
          <p:cNvSpPr>
            <a:spLocks noGrp="1" noChangeArrowheads="1"/>
          </p:cNvSpPr>
          <p:nvPr>
            <p:ph type="sldNum" sz="quarter" idx="12"/>
          </p:nvPr>
        </p:nvSpPr>
        <p:spPr>
          <a:ln/>
        </p:spPr>
        <p:txBody>
          <a:bodyPr/>
          <a:lstStyle>
            <a:lvl1pPr>
              <a:defRPr/>
            </a:lvl1pPr>
          </a:lstStyle>
          <a:p>
            <a:pPr>
              <a:defRPr/>
            </a:pPr>
            <a:fld id="{C222DE4B-96C7-45AC-B85F-D6E4E9846340}" type="slidenum">
              <a:rPr lang="en-US"/>
              <a:pPr>
                <a:defRPr/>
              </a:pPr>
              <a:t>‹#›</a:t>
            </a:fld>
            <a:endParaRPr lang="en-US"/>
          </a:p>
        </p:txBody>
      </p:sp>
    </p:spTree>
    <p:extLst>
      <p:ext uri="{BB962C8B-B14F-4D97-AF65-F5344CB8AC3E}">
        <p14:creationId xmlns:p14="http://schemas.microsoft.com/office/powerpoint/2010/main" val="244305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8856F0F0-A964-497B-A5A4-C6902D3252F2}" type="datetimeFigureOut">
              <a:rPr lang="en-US"/>
              <a:pPr>
                <a:defRPr/>
              </a:pPr>
              <a:t>01-Sep-23</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sr-Latn-CS"/>
          </a:p>
        </p:txBody>
      </p:sp>
      <p:sp>
        <p:nvSpPr>
          <p:cNvPr id="5" name="Rectangle 6"/>
          <p:cNvSpPr>
            <a:spLocks noGrp="1" noChangeArrowheads="1"/>
          </p:cNvSpPr>
          <p:nvPr>
            <p:ph type="sldNum" sz="quarter" idx="12"/>
          </p:nvPr>
        </p:nvSpPr>
        <p:spPr>
          <a:ln/>
        </p:spPr>
        <p:txBody>
          <a:bodyPr/>
          <a:lstStyle>
            <a:lvl1pPr>
              <a:defRPr/>
            </a:lvl1pPr>
          </a:lstStyle>
          <a:p>
            <a:pPr>
              <a:defRPr/>
            </a:pPr>
            <a:fld id="{01D3A12D-9E2C-4DED-9A92-5A347DFCD557}" type="slidenum">
              <a:rPr lang="en-US"/>
              <a:pPr>
                <a:defRPr/>
              </a:pPr>
              <a:t>‹#›</a:t>
            </a:fld>
            <a:endParaRPr lang="en-US"/>
          </a:p>
        </p:txBody>
      </p:sp>
    </p:spTree>
    <p:extLst>
      <p:ext uri="{BB962C8B-B14F-4D97-AF65-F5344CB8AC3E}">
        <p14:creationId xmlns:p14="http://schemas.microsoft.com/office/powerpoint/2010/main" val="24013973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idx="1"/>
          </p:nvPr>
        </p:nvSpPr>
        <p:spPr/>
        <p:txBody>
          <a:bodyPr/>
          <a:lstStyle>
            <a:lvl1pPr>
              <a:buClrTx/>
              <a:defRPr/>
            </a:lvl1pPr>
            <a:lvl2pPr>
              <a:buClrTx/>
              <a:defRPr/>
            </a:lvl2pPr>
            <a:lvl3pPr>
              <a:buClrTx/>
              <a:defRPr/>
            </a:lvl3pPr>
            <a:lvl4pPr>
              <a:buClrTx/>
              <a:defRPr/>
            </a:lvl4pPr>
            <a:lvl5pPr>
              <a:buClrTx/>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sr-Latn-C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E7140F-4D9B-48F2-81EE-A63C8B76B41B}" type="slidenum">
              <a:rPr lang="en-US"/>
              <a:pPr>
                <a:defRPr/>
              </a:pPr>
              <a:t>‹#›</a:t>
            </a:fld>
            <a:endParaRPr lang="en-US"/>
          </a:p>
        </p:txBody>
      </p:sp>
    </p:spTree>
    <p:extLst>
      <p:ext uri="{BB962C8B-B14F-4D97-AF65-F5344CB8AC3E}">
        <p14:creationId xmlns:p14="http://schemas.microsoft.com/office/powerpoint/2010/main" val="22719423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C36C308-A6A6-4D3D-ACEB-9DEAA00A92A0}" type="datetimeFigureOut">
              <a:rPr lang="en-US"/>
              <a:pPr>
                <a:defRPr/>
              </a:pPr>
              <a:t>01-Sep-23</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sr-Latn-CS"/>
          </a:p>
        </p:txBody>
      </p:sp>
      <p:sp>
        <p:nvSpPr>
          <p:cNvPr id="4" name="Rectangle 6"/>
          <p:cNvSpPr>
            <a:spLocks noGrp="1" noChangeArrowheads="1"/>
          </p:cNvSpPr>
          <p:nvPr>
            <p:ph type="sldNum" sz="quarter" idx="12"/>
          </p:nvPr>
        </p:nvSpPr>
        <p:spPr>
          <a:ln/>
        </p:spPr>
        <p:txBody>
          <a:bodyPr/>
          <a:lstStyle>
            <a:lvl1pPr>
              <a:defRPr/>
            </a:lvl1pPr>
          </a:lstStyle>
          <a:p>
            <a:pPr>
              <a:defRPr/>
            </a:pPr>
            <a:fld id="{6A5F3D02-1774-4658-8E73-68D58B407CF4}" type="slidenum">
              <a:rPr lang="en-US"/>
              <a:pPr>
                <a:defRPr/>
              </a:pPr>
              <a:t>‹#›</a:t>
            </a:fld>
            <a:endParaRPr lang="en-US"/>
          </a:p>
        </p:txBody>
      </p:sp>
    </p:spTree>
    <p:extLst>
      <p:ext uri="{BB962C8B-B14F-4D97-AF65-F5344CB8AC3E}">
        <p14:creationId xmlns:p14="http://schemas.microsoft.com/office/powerpoint/2010/main" val="4046930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7FE67522-14F7-4D3D-A2CF-EA9813E5085C}" type="datetimeFigureOut">
              <a:rPr lang="en-US"/>
              <a:pPr>
                <a:defRPr/>
              </a:pPr>
              <a:t>01-Sep-23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sr-Latn-CS"/>
          </a:p>
        </p:txBody>
      </p:sp>
      <p:sp>
        <p:nvSpPr>
          <p:cNvPr id="7" name="Rectangle 6"/>
          <p:cNvSpPr>
            <a:spLocks noGrp="1" noChangeArrowheads="1"/>
          </p:cNvSpPr>
          <p:nvPr>
            <p:ph type="sldNum" sz="quarter" idx="12"/>
          </p:nvPr>
        </p:nvSpPr>
        <p:spPr>
          <a:ln/>
        </p:spPr>
        <p:txBody>
          <a:bodyPr/>
          <a:lstStyle>
            <a:lvl1pPr>
              <a:defRPr/>
            </a:lvl1pPr>
          </a:lstStyle>
          <a:p>
            <a:pPr>
              <a:defRPr/>
            </a:pPr>
            <a:fld id="{6AF54B7D-3404-491D-B084-70DE71C8FDFC}" type="slidenum">
              <a:rPr lang="en-US"/>
              <a:pPr>
                <a:defRPr/>
              </a:pPr>
              <a:t>‹#›</a:t>
            </a:fld>
            <a:endParaRPr lang="en-US"/>
          </a:p>
        </p:txBody>
      </p:sp>
    </p:spTree>
    <p:extLst>
      <p:ext uri="{BB962C8B-B14F-4D97-AF65-F5344CB8AC3E}">
        <p14:creationId xmlns:p14="http://schemas.microsoft.com/office/powerpoint/2010/main" val="6608233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79A9E24-FF4A-4E62-82AE-07729FA833E1}" type="datetimeFigureOut">
              <a:rPr lang="en-US"/>
              <a:pPr>
                <a:defRPr/>
              </a:pPr>
              <a:t>01-Sep-23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sr-Latn-CS"/>
          </a:p>
        </p:txBody>
      </p:sp>
      <p:sp>
        <p:nvSpPr>
          <p:cNvPr id="7" name="Rectangle 6"/>
          <p:cNvSpPr>
            <a:spLocks noGrp="1" noChangeArrowheads="1"/>
          </p:cNvSpPr>
          <p:nvPr>
            <p:ph type="sldNum" sz="quarter" idx="12"/>
          </p:nvPr>
        </p:nvSpPr>
        <p:spPr>
          <a:ln/>
        </p:spPr>
        <p:txBody>
          <a:bodyPr/>
          <a:lstStyle>
            <a:lvl1pPr>
              <a:defRPr/>
            </a:lvl1pPr>
          </a:lstStyle>
          <a:p>
            <a:pPr>
              <a:defRPr/>
            </a:pPr>
            <a:fld id="{0BF8FDA9-6F8C-4CDD-BC7A-1C10C48C6CD1}" type="slidenum">
              <a:rPr lang="en-US"/>
              <a:pPr>
                <a:defRPr/>
              </a:pPr>
              <a:t>‹#›</a:t>
            </a:fld>
            <a:endParaRPr lang="en-US"/>
          </a:p>
        </p:txBody>
      </p:sp>
    </p:spTree>
    <p:extLst>
      <p:ext uri="{BB962C8B-B14F-4D97-AF65-F5344CB8AC3E}">
        <p14:creationId xmlns:p14="http://schemas.microsoft.com/office/powerpoint/2010/main" val="22160512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1134CB65-BF47-4F9B-A906-66A23BFFCE2D}" type="datetimeFigureOut">
              <a:rPr lang="en-US"/>
              <a:pPr>
                <a:defRPr/>
              </a:pPr>
              <a:t>01-Sep-23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sr-Latn-CS"/>
          </a:p>
        </p:txBody>
      </p:sp>
      <p:sp>
        <p:nvSpPr>
          <p:cNvPr id="6" name="Rectangle 6"/>
          <p:cNvSpPr>
            <a:spLocks noGrp="1" noChangeArrowheads="1"/>
          </p:cNvSpPr>
          <p:nvPr>
            <p:ph type="sldNum" sz="quarter" idx="12"/>
          </p:nvPr>
        </p:nvSpPr>
        <p:spPr>
          <a:ln/>
        </p:spPr>
        <p:txBody>
          <a:bodyPr/>
          <a:lstStyle>
            <a:lvl1pPr>
              <a:defRPr/>
            </a:lvl1pPr>
          </a:lstStyle>
          <a:p>
            <a:pPr>
              <a:defRPr/>
            </a:pPr>
            <a:fld id="{BCAE3702-E891-410B-87EC-DBC829AF4440}" type="slidenum">
              <a:rPr lang="en-US"/>
              <a:pPr>
                <a:defRPr/>
              </a:pPr>
              <a:t>‹#›</a:t>
            </a:fld>
            <a:endParaRPr lang="en-US"/>
          </a:p>
        </p:txBody>
      </p:sp>
    </p:spTree>
    <p:extLst>
      <p:ext uri="{BB962C8B-B14F-4D97-AF65-F5344CB8AC3E}">
        <p14:creationId xmlns:p14="http://schemas.microsoft.com/office/powerpoint/2010/main" val="15520323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918700" y="274639"/>
            <a:ext cx="2108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591985" y="274639"/>
            <a:ext cx="6123516"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95F34483-1AD4-4B1D-8696-AC04D609D6E1}" type="datetimeFigureOut">
              <a:rPr lang="en-US"/>
              <a:pPr>
                <a:defRPr/>
              </a:pPr>
              <a:t>01-Sep-23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sr-Latn-CS"/>
          </a:p>
        </p:txBody>
      </p:sp>
      <p:sp>
        <p:nvSpPr>
          <p:cNvPr id="6" name="Rectangle 6"/>
          <p:cNvSpPr>
            <a:spLocks noGrp="1" noChangeArrowheads="1"/>
          </p:cNvSpPr>
          <p:nvPr>
            <p:ph type="sldNum" sz="quarter" idx="12"/>
          </p:nvPr>
        </p:nvSpPr>
        <p:spPr>
          <a:ln/>
        </p:spPr>
        <p:txBody>
          <a:bodyPr/>
          <a:lstStyle>
            <a:lvl1pPr>
              <a:defRPr/>
            </a:lvl1pPr>
          </a:lstStyle>
          <a:p>
            <a:pPr>
              <a:defRPr/>
            </a:pPr>
            <a:fld id="{C206ACAB-EA15-458A-B4EB-D16478B0DAAF}" type="slidenum">
              <a:rPr lang="en-US"/>
              <a:pPr>
                <a:defRPr/>
              </a:pPr>
              <a:t>‹#›</a:t>
            </a:fld>
            <a:endParaRPr lang="en-US"/>
          </a:p>
        </p:txBody>
      </p:sp>
    </p:spTree>
    <p:extLst>
      <p:ext uri="{BB962C8B-B14F-4D97-AF65-F5344CB8AC3E}">
        <p14:creationId xmlns:p14="http://schemas.microsoft.com/office/powerpoint/2010/main" val="39043107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04684" y="274638"/>
            <a:ext cx="8422216" cy="1143000"/>
          </a:xfrm>
        </p:spPr>
        <p:txBody>
          <a:bodyPr/>
          <a:lstStyle/>
          <a:p>
            <a:r>
              <a:rPr lang="en-US"/>
              <a:t>Click to edit Master title style</a:t>
            </a:r>
          </a:p>
        </p:txBody>
      </p:sp>
      <p:sp>
        <p:nvSpPr>
          <p:cNvPr id="3" name="Text Placeholder 2"/>
          <p:cNvSpPr>
            <a:spLocks noGrp="1"/>
          </p:cNvSpPr>
          <p:nvPr>
            <p:ph type="body" sz="half" idx="1"/>
          </p:nvPr>
        </p:nvSpPr>
        <p:spPr>
          <a:xfrm>
            <a:off x="3591984" y="1600201"/>
            <a:ext cx="411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909985" y="1600201"/>
            <a:ext cx="4116916"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CCEF7BBA-98B5-494D-9847-9CF06B7DC343}" type="datetimeFigureOut">
              <a:rPr lang="en-US"/>
              <a:pPr>
                <a:defRPr/>
              </a:pPr>
              <a:t>01-Sep-23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sr-Latn-CS"/>
          </a:p>
        </p:txBody>
      </p:sp>
      <p:sp>
        <p:nvSpPr>
          <p:cNvPr id="7" name="Rectangle 6"/>
          <p:cNvSpPr>
            <a:spLocks noGrp="1" noChangeArrowheads="1"/>
          </p:cNvSpPr>
          <p:nvPr>
            <p:ph type="sldNum" sz="quarter" idx="12"/>
          </p:nvPr>
        </p:nvSpPr>
        <p:spPr>
          <a:ln/>
        </p:spPr>
        <p:txBody>
          <a:bodyPr/>
          <a:lstStyle>
            <a:lvl1pPr>
              <a:defRPr/>
            </a:lvl1pPr>
          </a:lstStyle>
          <a:p>
            <a:pPr>
              <a:defRPr/>
            </a:pPr>
            <a:fld id="{83464495-C0B2-4186-8D23-3A45E54FA1E6}" type="slidenum">
              <a:rPr lang="en-US"/>
              <a:pPr>
                <a:defRPr/>
              </a:pPr>
              <a:t>‹#›</a:t>
            </a:fld>
            <a:endParaRPr lang="en-US"/>
          </a:p>
        </p:txBody>
      </p:sp>
    </p:spTree>
    <p:extLst>
      <p:ext uri="{BB962C8B-B14F-4D97-AF65-F5344CB8AC3E}">
        <p14:creationId xmlns:p14="http://schemas.microsoft.com/office/powerpoint/2010/main" val="11711446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604684" y="274638"/>
            <a:ext cx="8422216" cy="1143000"/>
          </a:xfrm>
        </p:spPr>
        <p:txBody>
          <a:bodyPr/>
          <a:lstStyle/>
          <a:p>
            <a:r>
              <a:rPr lang="en-US"/>
              <a:t>Click to edit Master title style</a:t>
            </a:r>
          </a:p>
        </p:txBody>
      </p:sp>
      <p:sp>
        <p:nvSpPr>
          <p:cNvPr id="3" name="Text Placeholder 2"/>
          <p:cNvSpPr>
            <a:spLocks noGrp="1"/>
          </p:cNvSpPr>
          <p:nvPr>
            <p:ph type="body" sz="half" idx="1"/>
          </p:nvPr>
        </p:nvSpPr>
        <p:spPr>
          <a:xfrm>
            <a:off x="3591985" y="1600200"/>
            <a:ext cx="8434916"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591985" y="3938589"/>
            <a:ext cx="8434916"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74626B8B-1DF9-4AF1-9F53-FF9F2CE53266}" type="datetimeFigureOut">
              <a:rPr lang="en-US"/>
              <a:pPr>
                <a:defRPr/>
              </a:pPr>
              <a:t>01-Sep-23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sr-Latn-CS"/>
          </a:p>
        </p:txBody>
      </p:sp>
      <p:sp>
        <p:nvSpPr>
          <p:cNvPr id="7" name="Rectangle 6"/>
          <p:cNvSpPr>
            <a:spLocks noGrp="1" noChangeArrowheads="1"/>
          </p:cNvSpPr>
          <p:nvPr>
            <p:ph type="sldNum" sz="quarter" idx="12"/>
          </p:nvPr>
        </p:nvSpPr>
        <p:spPr>
          <a:ln/>
        </p:spPr>
        <p:txBody>
          <a:bodyPr/>
          <a:lstStyle>
            <a:lvl1pPr>
              <a:defRPr/>
            </a:lvl1pPr>
          </a:lstStyle>
          <a:p>
            <a:pPr>
              <a:defRPr/>
            </a:pPr>
            <a:fld id="{5649B88F-4079-4750-A201-BADED6EACCBC}" type="slidenum">
              <a:rPr lang="en-US"/>
              <a:pPr>
                <a:defRPr/>
              </a:pPr>
              <a:t>‹#›</a:t>
            </a:fld>
            <a:endParaRPr lang="en-US"/>
          </a:p>
        </p:txBody>
      </p:sp>
    </p:spTree>
    <p:extLst>
      <p:ext uri="{BB962C8B-B14F-4D97-AF65-F5344CB8AC3E}">
        <p14:creationId xmlns:p14="http://schemas.microsoft.com/office/powerpoint/2010/main" val="35670268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591985" y="274639"/>
            <a:ext cx="8434916"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fld id="{3F1CE134-D4B3-4070-8E1D-3E03D7311E5E}" type="datetimeFigureOut">
              <a:rPr lang="en-US"/>
              <a:pPr>
                <a:defRPr/>
              </a:pPr>
              <a:t>01-Sep-23</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sr-Latn-CS"/>
          </a:p>
        </p:txBody>
      </p:sp>
      <p:sp>
        <p:nvSpPr>
          <p:cNvPr id="5" name="Rectangle 6"/>
          <p:cNvSpPr>
            <a:spLocks noGrp="1" noChangeArrowheads="1"/>
          </p:cNvSpPr>
          <p:nvPr>
            <p:ph type="sldNum" sz="quarter" idx="12"/>
          </p:nvPr>
        </p:nvSpPr>
        <p:spPr>
          <a:ln/>
        </p:spPr>
        <p:txBody>
          <a:bodyPr/>
          <a:lstStyle>
            <a:lvl1pPr>
              <a:defRPr/>
            </a:lvl1pPr>
          </a:lstStyle>
          <a:p>
            <a:pPr>
              <a:defRPr/>
            </a:pPr>
            <a:fld id="{046FE875-E763-4021-A5D9-1BFA26621B12}" type="slidenum">
              <a:rPr lang="en-US"/>
              <a:pPr>
                <a:defRPr/>
              </a:pPr>
              <a:t>‹#›</a:t>
            </a:fld>
            <a:endParaRPr lang="en-US"/>
          </a:p>
        </p:txBody>
      </p:sp>
    </p:spTree>
    <p:extLst>
      <p:ext uri="{BB962C8B-B14F-4D97-AF65-F5344CB8AC3E}">
        <p14:creationId xmlns:p14="http://schemas.microsoft.com/office/powerpoint/2010/main" val="35080774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604684" y="274638"/>
            <a:ext cx="8422216" cy="1143000"/>
          </a:xfrm>
        </p:spPr>
        <p:txBody>
          <a:bodyPr/>
          <a:lstStyle/>
          <a:p>
            <a:r>
              <a:rPr lang="en-US"/>
              <a:t>Click to edit Master title style</a:t>
            </a:r>
          </a:p>
        </p:txBody>
      </p:sp>
      <p:sp>
        <p:nvSpPr>
          <p:cNvPr id="3" name="Content Placeholder 2"/>
          <p:cNvSpPr>
            <a:spLocks noGrp="1"/>
          </p:cNvSpPr>
          <p:nvPr>
            <p:ph sz="half" idx="1"/>
          </p:nvPr>
        </p:nvSpPr>
        <p:spPr>
          <a:xfrm>
            <a:off x="3591984" y="1600201"/>
            <a:ext cx="411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7909985" y="1600200"/>
            <a:ext cx="4116916"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7909985" y="3938589"/>
            <a:ext cx="4116916"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fld id="{D414FEC6-A8F5-4A83-AA8D-1EEB3BAA3213}" type="datetimeFigureOut">
              <a:rPr lang="en-US"/>
              <a:pPr>
                <a:defRPr/>
              </a:pPr>
              <a:t>01-Sep-23</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sr-Latn-CS"/>
          </a:p>
        </p:txBody>
      </p:sp>
      <p:sp>
        <p:nvSpPr>
          <p:cNvPr id="8" name="Rectangle 6"/>
          <p:cNvSpPr>
            <a:spLocks noGrp="1" noChangeArrowheads="1"/>
          </p:cNvSpPr>
          <p:nvPr>
            <p:ph type="sldNum" sz="quarter" idx="12"/>
          </p:nvPr>
        </p:nvSpPr>
        <p:spPr>
          <a:ln/>
        </p:spPr>
        <p:txBody>
          <a:bodyPr/>
          <a:lstStyle>
            <a:lvl1pPr>
              <a:defRPr/>
            </a:lvl1pPr>
          </a:lstStyle>
          <a:p>
            <a:pPr>
              <a:defRPr/>
            </a:pPr>
            <a:fld id="{D117462B-C20D-48EE-B3D0-0AEE165BD0EB}" type="slidenum">
              <a:rPr lang="en-US"/>
              <a:pPr>
                <a:defRPr/>
              </a:pPr>
              <a:t>‹#›</a:t>
            </a:fld>
            <a:endParaRPr lang="en-US"/>
          </a:p>
        </p:txBody>
      </p:sp>
    </p:spTree>
    <p:extLst>
      <p:ext uri="{BB962C8B-B14F-4D97-AF65-F5344CB8AC3E}">
        <p14:creationId xmlns:p14="http://schemas.microsoft.com/office/powerpoint/2010/main" val="15222257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182033" y="136526"/>
            <a:ext cx="11821584" cy="658177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solidFill>
                <a:srgbClr val="000000"/>
              </a:solidFill>
            </a:endParaRPr>
          </a:p>
        </p:txBody>
      </p:sp>
      <p:sp>
        <p:nvSpPr>
          <p:cNvPr id="30723" name="Rectangle 3"/>
          <p:cNvSpPr>
            <a:spLocks noGrp="1" noChangeArrowheads="1"/>
          </p:cNvSpPr>
          <p:nvPr>
            <p:ph type="ctrTitle"/>
          </p:nvPr>
        </p:nvSpPr>
        <p:spPr>
          <a:xfrm>
            <a:off x="607484" y="2130426"/>
            <a:ext cx="9751483" cy="1470025"/>
          </a:xfrm>
        </p:spPr>
        <p:txBody>
          <a:bodyPr/>
          <a:lstStyle>
            <a:lvl1pPr>
              <a:defRPr/>
            </a:lvl1pPr>
          </a:lstStyle>
          <a:p>
            <a:r>
              <a:rPr lang="en-US"/>
              <a:t>Click to edit Master title style</a:t>
            </a:r>
          </a:p>
        </p:txBody>
      </p:sp>
      <p:sp>
        <p:nvSpPr>
          <p:cNvPr id="30724" name="Rectangle 4"/>
          <p:cNvSpPr>
            <a:spLocks noGrp="1" noChangeArrowheads="1"/>
          </p:cNvSpPr>
          <p:nvPr>
            <p:ph type="subTitle" idx="1"/>
          </p:nvPr>
        </p:nvSpPr>
        <p:spPr>
          <a:xfrm>
            <a:off x="607484" y="3886200"/>
            <a:ext cx="9751483" cy="1752600"/>
          </a:xfrm>
        </p:spPr>
        <p:txBody>
          <a:bodyPr/>
          <a:lstStyle>
            <a:lvl1pPr marL="0" indent="0">
              <a:buClr>
                <a:srgbClr val="FFFFFF"/>
              </a:buClr>
              <a:buFontTx/>
              <a:buNone/>
              <a:defRPr/>
            </a:lvl1pPr>
          </a:lstStyle>
          <a:p>
            <a:r>
              <a:rPr lang="en-US"/>
              <a:t>Click to edit Master subtitle style</a:t>
            </a:r>
          </a:p>
        </p:txBody>
      </p:sp>
      <p:sp>
        <p:nvSpPr>
          <p:cNvPr id="5" name="Rectangle 5"/>
          <p:cNvSpPr>
            <a:spLocks noGrp="1" noChangeArrowheads="1"/>
          </p:cNvSpPr>
          <p:nvPr>
            <p:ph type="dt" sz="half" idx="10"/>
          </p:nvPr>
        </p:nvSpPr>
        <p:spPr/>
        <p:txBody>
          <a:bodyPr/>
          <a:lstStyle>
            <a:lvl1pPr>
              <a:defRPr>
                <a:cs typeface="Arial" charset="0"/>
              </a:defRPr>
            </a:lvl1pPr>
          </a:lstStyle>
          <a:p>
            <a:pPr>
              <a:defRPr/>
            </a:pPr>
            <a:endParaRPr lang="en-US"/>
          </a:p>
        </p:txBody>
      </p:sp>
      <p:sp>
        <p:nvSpPr>
          <p:cNvPr id="6" name="Rectangle 6"/>
          <p:cNvSpPr>
            <a:spLocks noGrp="1" noChangeArrowheads="1"/>
          </p:cNvSpPr>
          <p:nvPr>
            <p:ph type="ftr" sz="quarter" idx="11"/>
          </p:nvPr>
        </p:nvSpPr>
        <p:spPr/>
        <p:txBody>
          <a:bodyPr/>
          <a:lstStyle>
            <a:lvl1pPr>
              <a:defRPr>
                <a:cs typeface="Arial" charset="0"/>
              </a:defRPr>
            </a:lvl1pPr>
          </a:lstStyle>
          <a:p>
            <a:pPr>
              <a:defRPr/>
            </a:pPr>
            <a:endParaRPr lang="en-US"/>
          </a:p>
        </p:txBody>
      </p:sp>
      <p:sp>
        <p:nvSpPr>
          <p:cNvPr id="7" name="Rectangle 7"/>
          <p:cNvSpPr>
            <a:spLocks noGrp="1" noChangeArrowheads="1"/>
          </p:cNvSpPr>
          <p:nvPr>
            <p:ph type="sldNum" sz="quarter" idx="12"/>
          </p:nvPr>
        </p:nvSpPr>
        <p:spPr/>
        <p:txBody>
          <a:bodyPr/>
          <a:lstStyle>
            <a:lvl1pPr>
              <a:defRPr>
                <a:cs typeface="Arial" charset="0"/>
              </a:defRPr>
            </a:lvl1pPr>
          </a:lstStyle>
          <a:p>
            <a:pPr>
              <a:defRPr/>
            </a:pPr>
            <a:fld id="{A2019788-BE98-427A-8516-D89930B30610}" type="slidenum">
              <a:rPr lang="en-US"/>
              <a:pPr>
                <a:defRPr/>
              </a:pPr>
              <a:t>‹#›</a:t>
            </a:fld>
            <a:endParaRPr lang="en-US"/>
          </a:p>
        </p:txBody>
      </p:sp>
    </p:spTree>
    <p:extLst>
      <p:ext uri="{BB962C8B-B14F-4D97-AF65-F5344CB8AC3E}">
        <p14:creationId xmlns:p14="http://schemas.microsoft.com/office/powerpoint/2010/main" val="3976197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sr-Latn-C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BF063B5-2E99-4DEA-92CD-4C85F91C87DC}" type="slidenum">
              <a:rPr lang="en-US"/>
              <a:pPr>
                <a:defRPr/>
              </a:pPr>
              <a:t>‹#›</a:t>
            </a:fld>
            <a:endParaRPr lang="en-US"/>
          </a:p>
        </p:txBody>
      </p:sp>
    </p:spTree>
    <p:extLst>
      <p:ext uri="{BB962C8B-B14F-4D97-AF65-F5344CB8AC3E}">
        <p14:creationId xmlns:p14="http://schemas.microsoft.com/office/powerpoint/2010/main" val="40830588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cs typeface="Arial" charset="0"/>
              </a:defRPr>
            </a:lvl1pPr>
          </a:lstStyle>
          <a:p>
            <a:pPr>
              <a:defRPr/>
            </a:pPr>
            <a:fld id="{8DAF9CA8-8AEB-4F93-8027-F19B85242CAC}" type="slidenum">
              <a:rPr lang="en-US"/>
              <a:pPr>
                <a:defRPr/>
              </a:pPr>
              <a:t>‹#›</a:t>
            </a:fld>
            <a:endParaRPr lang="en-US"/>
          </a:p>
        </p:txBody>
      </p:sp>
    </p:spTree>
    <p:extLst>
      <p:ext uri="{BB962C8B-B14F-4D97-AF65-F5344CB8AC3E}">
        <p14:creationId xmlns:p14="http://schemas.microsoft.com/office/powerpoint/2010/main" val="14687938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cs typeface="Arial" charset="0"/>
              </a:defRPr>
            </a:lvl1pPr>
          </a:lstStyle>
          <a:p>
            <a:pPr>
              <a:defRPr/>
            </a:pPr>
            <a:fld id="{263BD604-D0D7-4843-BC1D-53D33C9D6127}" type="slidenum">
              <a:rPr lang="en-US"/>
              <a:pPr>
                <a:defRPr/>
              </a:pPr>
              <a:t>‹#›</a:t>
            </a:fld>
            <a:endParaRPr lang="en-US"/>
          </a:p>
        </p:txBody>
      </p:sp>
    </p:spTree>
    <p:extLst>
      <p:ext uri="{BB962C8B-B14F-4D97-AF65-F5344CB8AC3E}">
        <p14:creationId xmlns:p14="http://schemas.microsoft.com/office/powerpoint/2010/main" val="3908295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7484" y="1600201"/>
            <a:ext cx="538268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3367" y="1600201"/>
            <a:ext cx="53826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cs typeface="Arial" charset="0"/>
              </a:defRPr>
            </a:lvl1pPr>
          </a:lstStyle>
          <a:p>
            <a:pPr>
              <a:defRPr/>
            </a:pPr>
            <a:endParaRPr lang="en-US"/>
          </a:p>
        </p:txBody>
      </p:sp>
      <p:sp>
        <p:nvSpPr>
          <p:cNvPr id="6" name="Footer Placeholder 5"/>
          <p:cNvSpPr>
            <a:spLocks noGrp="1"/>
          </p:cNvSpPr>
          <p:nvPr>
            <p:ph type="ftr" sz="quarter" idx="11"/>
          </p:nvPr>
        </p:nvSpPr>
        <p:spPr/>
        <p:txBody>
          <a:bodyPr/>
          <a:lstStyle>
            <a:lvl1pPr>
              <a:defRPr>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cs typeface="Arial" charset="0"/>
              </a:defRPr>
            </a:lvl1pPr>
          </a:lstStyle>
          <a:p>
            <a:pPr>
              <a:defRPr/>
            </a:pPr>
            <a:fld id="{488BE973-E03C-4B87-BAD4-27FBD0102CD8}" type="slidenum">
              <a:rPr lang="en-US"/>
              <a:pPr>
                <a:defRPr/>
              </a:pPr>
              <a:t>‹#›</a:t>
            </a:fld>
            <a:endParaRPr lang="en-US"/>
          </a:p>
        </p:txBody>
      </p:sp>
    </p:spTree>
    <p:extLst>
      <p:ext uri="{BB962C8B-B14F-4D97-AF65-F5344CB8AC3E}">
        <p14:creationId xmlns:p14="http://schemas.microsoft.com/office/powerpoint/2010/main" val="37384809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cs typeface="Arial" charset="0"/>
              </a:defRPr>
            </a:lvl1pPr>
          </a:lstStyle>
          <a:p>
            <a:pPr>
              <a:defRPr/>
            </a:pPr>
            <a:endParaRPr lang="en-US"/>
          </a:p>
        </p:txBody>
      </p:sp>
      <p:sp>
        <p:nvSpPr>
          <p:cNvPr id="8" name="Footer Placeholder 7"/>
          <p:cNvSpPr>
            <a:spLocks noGrp="1"/>
          </p:cNvSpPr>
          <p:nvPr>
            <p:ph type="ftr" sz="quarter" idx="11"/>
          </p:nvPr>
        </p:nvSpPr>
        <p:spPr/>
        <p:txBody>
          <a:bodyPr/>
          <a:lstStyle>
            <a:lvl1pPr>
              <a:defRPr>
                <a:cs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a:defRPr>
                <a:cs typeface="Arial" charset="0"/>
              </a:defRPr>
            </a:lvl1pPr>
          </a:lstStyle>
          <a:p>
            <a:pPr>
              <a:defRPr/>
            </a:pPr>
            <a:fld id="{E4372BF8-E5B3-4DF4-917C-DC56AD14D4BA}" type="slidenum">
              <a:rPr lang="en-US"/>
              <a:pPr>
                <a:defRPr/>
              </a:pPr>
              <a:t>‹#›</a:t>
            </a:fld>
            <a:endParaRPr lang="en-US"/>
          </a:p>
        </p:txBody>
      </p:sp>
    </p:spTree>
    <p:extLst>
      <p:ext uri="{BB962C8B-B14F-4D97-AF65-F5344CB8AC3E}">
        <p14:creationId xmlns:p14="http://schemas.microsoft.com/office/powerpoint/2010/main" val="21491633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cs typeface="Arial" charset="0"/>
              </a:defRPr>
            </a:lvl1pPr>
          </a:lstStyle>
          <a:p>
            <a:pPr>
              <a:defRPr/>
            </a:pPr>
            <a:endParaRPr lang="en-US"/>
          </a:p>
        </p:txBody>
      </p:sp>
      <p:sp>
        <p:nvSpPr>
          <p:cNvPr id="4" name="Footer Placeholder 3"/>
          <p:cNvSpPr>
            <a:spLocks noGrp="1"/>
          </p:cNvSpPr>
          <p:nvPr>
            <p:ph type="ftr" sz="quarter" idx="11"/>
          </p:nvPr>
        </p:nvSpPr>
        <p:spPr/>
        <p:txBody>
          <a:bodyPr/>
          <a:lstStyle>
            <a:lvl1pPr>
              <a:defRPr>
                <a:cs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cs typeface="Arial" charset="0"/>
              </a:defRPr>
            </a:lvl1pPr>
          </a:lstStyle>
          <a:p>
            <a:pPr>
              <a:defRPr/>
            </a:pPr>
            <a:fld id="{C2B2FD41-9D05-4710-B33C-8C33F2F64A33}" type="slidenum">
              <a:rPr lang="en-US"/>
              <a:pPr>
                <a:defRPr/>
              </a:pPr>
              <a:t>‹#›</a:t>
            </a:fld>
            <a:endParaRPr lang="en-US"/>
          </a:p>
        </p:txBody>
      </p:sp>
    </p:spTree>
    <p:extLst>
      <p:ext uri="{BB962C8B-B14F-4D97-AF65-F5344CB8AC3E}">
        <p14:creationId xmlns:p14="http://schemas.microsoft.com/office/powerpoint/2010/main" val="33200599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cs typeface="Arial" charset="0"/>
              </a:defRPr>
            </a:lvl1pPr>
          </a:lstStyle>
          <a:p>
            <a:pPr>
              <a:defRPr/>
            </a:pPr>
            <a:endParaRPr lang="en-US"/>
          </a:p>
        </p:txBody>
      </p:sp>
      <p:sp>
        <p:nvSpPr>
          <p:cNvPr id="3" name="Footer Placeholder 2"/>
          <p:cNvSpPr>
            <a:spLocks noGrp="1"/>
          </p:cNvSpPr>
          <p:nvPr>
            <p:ph type="ftr" sz="quarter" idx="11"/>
          </p:nvPr>
        </p:nvSpPr>
        <p:spPr/>
        <p:txBody>
          <a:bodyPr/>
          <a:lstStyle>
            <a:lvl1pPr>
              <a:defRPr>
                <a:cs typeface="Arial" charset="0"/>
              </a:defRPr>
            </a:lvl1pPr>
          </a:lstStyle>
          <a:p>
            <a:pPr>
              <a:defRPr/>
            </a:pPr>
            <a:endParaRPr lang="en-US"/>
          </a:p>
        </p:txBody>
      </p:sp>
      <p:sp>
        <p:nvSpPr>
          <p:cNvPr id="4" name="Slide Number Placeholder 3"/>
          <p:cNvSpPr>
            <a:spLocks noGrp="1"/>
          </p:cNvSpPr>
          <p:nvPr>
            <p:ph type="sldNum" sz="quarter" idx="12"/>
          </p:nvPr>
        </p:nvSpPr>
        <p:spPr/>
        <p:txBody>
          <a:bodyPr/>
          <a:lstStyle>
            <a:lvl1pPr>
              <a:defRPr>
                <a:cs typeface="Arial" charset="0"/>
              </a:defRPr>
            </a:lvl1pPr>
          </a:lstStyle>
          <a:p>
            <a:pPr>
              <a:defRPr/>
            </a:pPr>
            <a:fld id="{B4294357-925E-42D8-8A9B-1033131BA81B}" type="slidenum">
              <a:rPr lang="en-US"/>
              <a:pPr>
                <a:defRPr/>
              </a:pPr>
              <a:t>‹#›</a:t>
            </a:fld>
            <a:endParaRPr lang="en-US"/>
          </a:p>
        </p:txBody>
      </p:sp>
    </p:spTree>
    <p:extLst>
      <p:ext uri="{BB962C8B-B14F-4D97-AF65-F5344CB8AC3E}">
        <p14:creationId xmlns:p14="http://schemas.microsoft.com/office/powerpoint/2010/main" val="5423919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cs typeface="Arial" charset="0"/>
              </a:defRPr>
            </a:lvl1pPr>
          </a:lstStyle>
          <a:p>
            <a:pPr>
              <a:defRPr/>
            </a:pPr>
            <a:endParaRPr lang="en-US"/>
          </a:p>
        </p:txBody>
      </p:sp>
      <p:sp>
        <p:nvSpPr>
          <p:cNvPr id="6" name="Footer Placeholder 5"/>
          <p:cNvSpPr>
            <a:spLocks noGrp="1"/>
          </p:cNvSpPr>
          <p:nvPr>
            <p:ph type="ftr" sz="quarter" idx="11"/>
          </p:nvPr>
        </p:nvSpPr>
        <p:spPr/>
        <p:txBody>
          <a:bodyPr/>
          <a:lstStyle>
            <a:lvl1pPr>
              <a:defRPr>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cs typeface="Arial" charset="0"/>
              </a:defRPr>
            </a:lvl1pPr>
          </a:lstStyle>
          <a:p>
            <a:pPr>
              <a:defRPr/>
            </a:pPr>
            <a:fld id="{1BFFBAE6-7143-4E08-8C0D-27E20154F1C5}" type="slidenum">
              <a:rPr lang="en-US"/>
              <a:pPr>
                <a:defRPr/>
              </a:pPr>
              <a:t>‹#›</a:t>
            </a:fld>
            <a:endParaRPr lang="en-US"/>
          </a:p>
        </p:txBody>
      </p:sp>
    </p:spTree>
    <p:extLst>
      <p:ext uri="{BB962C8B-B14F-4D97-AF65-F5344CB8AC3E}">
        <p14:creationId xmlns:p14="http://schemas.microsoft.com/office/powerpoint/2010/main" val="35125527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cs typeface="Arial" charset="0"/>
              </a:defRPr>
            </a:lvl1pPr>
          </a:lstStyle>
          <a:p>
            <a:pPr>
              <a:defRPr/>
            </a:pPr>
            <a:endParaRPr lang="en-US"/>
          </a:p>
        </p:txBody>
      </p:sp>
      <p:sp>
        <p:nvSpPr>
          <p:cNvPr id="6" name="Footer Placeholder 5"/>
          <p:cNvSpPr>
            <a:spLocks noGrp="1"/>
          </p:cNvSpPr>
          <p:nvPr>
            <p:ph type="ftr" sz="quarter" idx="11"/>
          </p:nvPr>
        </p:nvSpPr>
        <p:spPr/>
        <p:txBody>
          <a:bodyPr/>
          <a:lstStyle>
            <a:lvl1pPr>
              <a:defRPr>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cs typeface="Arial" charset="0"/>
              </a:defRPr>
            </a:lvl1pPr>
          </a:lstStyle>
          <a:p>
            <a:pPr>
              <a:defRPr/>
            </a:pPr>
            <a:fld id="{176DBC71-07CC-48E4-BF6E-22CB8E65E5BF}" type="slidenum">
              <a:rPr lang="en-US"/>
              <a:pPr>
                <a:defRPr/>
              </a:pPr>
              <a:t>‹#›</a:t>
            </a:fld>
            <a:endParaRPr lang="en-US"/>
          </a:p>
        </p:txBody>
      </p:sp>
    </p:spTree>
    <p:extLst>
      <p:ext uri="{BB962C8B-B14F-4D97-AF65-F5344CB8AC3E}">
        <p14:creationId xmlns:p14="http://schemas.microsoft.com/office/powerpoint/2010/main" val="31355163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cs typeface="Arial" charset="0"/>
              </a:defRPr>
            </a:lvl1pPr>
          </a:lstStyle>
          <a:p>
            <a:pPr>
              <a:defRPr/>
            </a:pPr>
            <a:fld id="{F12BDB79-3DE3-40AC-B0BB-C4BB7DFB2ADC}" type="slidenum">
              <a:rPr lang="en-US"/>
              <a:pPr>
                <a:defRPr/>
              </a:pPr>
              <a:t>‹#›</a:t>
            </a:fld>
            <a:endParaRPr lang="en-US"/>
          </a:p>
        </p:txBody>
      </p:sp>
    </p:spTree>
    <p:extLst>
      <p:ext uri="{BB962C8B-B14F-4D97-AF65-F5344CB8AC3E}">
        <p14:creationId xmlns:p14="http://schemas.microsoft.com/office/powerpoint/2010/main" val="37140592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4967" y="274639"/>
            <a:ext cx="2741084"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7484" y="274639"/>
            <a:ext cx="8024283"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cs typeface="Arial" charset="0"/>
              </a:defRPr>
            </a:lvl1pPr>
          </a:lstStyle>
          <a:p>
            <a:pPr>
              <a:defRPr/>
            </a:pPr>
            <a:fld id="{844CD93F-5500-4D83-83B1-FDE595AFEE03}" type="slidenum">
              <a:rPr lang="en-US"/>
              <a:pPr>
                <a:defRPr/>
              </a:pPr>
              <a:t>‹#›</a:t>
            </a:fld>
            <a:endParaRPr lang="en-US"/>
          </a:p>
        </p:txBody>
      </p:sp>
    </p:spTree>
    <p:extLst>
      <p:ext uri="{BB962C8B-B14F-4D97-AF65-F5344CB8AC3E}">
        <p14:creationId xmlns:p14="http://schemas.microsoft.com/office/powerpoint/2010/main" val="4030300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sz="half" idx="1"/>
          </p:nvPr>
        </p:nvSpPr>
        <p:spPr>
          <a:xfrm>
            <a:off x="3591984" y="1600201"/>
            <a:ext cx="411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7909985" y="1600201"/>
            <a:ext cx="411691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085B827-6F5D-47CA-B211-2A7821647C00}" type="slidenum">
              <a:rPr lang="en-US"/>
              <a:pPr>
                <a:defRPr/>
              </a:pPr>
              <a:t>‹#›</a:t>
            </a:fld>
            <a:endParaRPr lang="en-US"/>
          </a:p>
        </p:txBody>
      </p:sp>
    </p:spTree>
    <p:extLst>
      <p:ext uri="{BB962C8B-B14F-4D97-AF65-F5344CB8AC3E}">
        <p14:creationId xmlns:p14="http://schemas.microsoft.com/office/powerpoint/2010/main" val="8877225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3602567" y="2130426"/>
            <a:ext cx="6400800" cy="1470025"/>
          </a:xfrm>
        </p:spPr>
        <p:txBody>
          <a:bodyPr/>
          <a:lstStyle>
            <a:lvl1pPr>
              <a:buClr>
                <a:srgbClr val="FFFFFF"/>
              </a:buClr>
              <a:defRPr/>
            </a:lvl1pPr>
          </a:lstStyle>
          <a:p>
            <a:r>
              <a:rPr lang="en-US"/>
              <a:t>Click to edit Master title style</a:t>
            </a:r>
          </a:p>
        </p:txBody>
      </p:sp>
      <p:sp>
        <p:nvSpPr>
          <p:cNvPr id="23555" name="Rectangle 3"/>
          <p:cNvSpPr>
            <a:spLocks noGrp="1" noChangeArrowheads="1"/>
          </p:cNvSpPr>
          <p:nvPr>
            <p:ph type="subTitle" idx="1"/>
          </p:nvPr>
        </p:nvSpPr>
        <p:spPr>
          <a:xfrm>
            <a:off x="3602567" y="3886200"/>
            <a:ext cx="5486400" cy="1752600"/>
          </a:xfrm>
        </p:spPr>
        <p:txBody>
          <a:bodyPr/>
          <a:lstStyle>
            <a:lvl1pPr marL="0" indent="0">
              <a:buClr>
                <a:srgbClr val="FFFFFF"/>
              </a:buClr>
              <a:buFontTx/>
              <a:buNone/>
              <a:defRPr/>
            </a:lvl1pPr>
          </a:lstStyle>
          <a:p>
            <a:r>
              <a:rPr lang="en-US"/>
              <a:t>Click to edit Master subtitle style</a:t>
            </a:r>
          </a:p>
        </p:txBody>
      </p:sp>
      <p:sp>
        <p:nvSpPr>
          <p:cNvPr id="4" name="Rectangle 4"/>
          <p:cNvSpPr>
            <a:spLocks noGrp="1" noChangeArrowheads="1"/>
          </p:cNvSpPr>
          <p:nvPr>
            <p:ph type="dt" sz="half" idx="10"/>
          </p:nvPr>
        </p:nvSpPr>
        <p:spPr>
          <a:xfrm>
            <a:off x="609600" y="6305550"/>
            <a:ext cx="2844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p:spPr>
        <p:txBody>
          <a:bodyPr/>
          <a:lstStyle>
            <a:lvl1pPr eaLnBrk="1" hangingPunct="1">
              <a:defRPr>
                <a:solidFill>
                  <a:srgbClr val="000000"/>
                </a:solidFill>
                <a:latin typeface="Arial" charset="0"/>
                <a:cs typeface="+mn-cs"/>
              </a:defRPr>
            </a:lvl1pPr>
          </a:lstStyle>
          <a:p>
            <a:pPr>
              <a:defRPr/>
            </a:pPr>
            <a:fld id="{65A84A72-57A7-4D81-9514-4D37500AC715}" type="slidenum">
              <a:rPr lang="en-US"/>
              <a:pPr>
                <a:defRPr/>
              </a:pPr>
              <a:t>‹#›</a:t>
            </a:fld>
            <a:endParaRPr lang="en-US"/>
          </a:p>
        </p:txBody>
      </p:sp>
    </p:spTree>
    <p:extLst>
      <p:ext uri="{BB962C8B-B14F-4D97-AF65-F5344CB8AC3E}">
        <p14:creationId xmlns:p14="http://schemas.microsoft.com/office/powerpoint/2010/main" val="9583180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689101" y="914400"/>
            <a:ext cx="10299700" cy="5715000"/>
          </a:xfrm>
        </p:spPr>
        <p:txBody>
          <a:bodyPr/>
          <a:lstStyle>
            <a:lvl1pPr>
              <a:defRPr sz="2800">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1727200" y="76200"/>
            <a:ext cx="10464800" cy="685800"/>
          </a:xfrm>
          <a:solidFill>
            <a:srgbClr val="FFFFFF"/>
          </a:solidFill>
        </p:spPr>
        <p:txBody>
          <a:bodyPr/>
          <a:lstStyle>
            <a:lvl1pPr algn="ctr">
              <a:defRPr sz="4000" b="1">
                <a:latin typeface="Calibri" pitchFamily="34" charset="0"/>
              </a:defRPr>
            </a:lvl1pPr>
          </a:lstStyle>
          <a:p>
            <a:r>
              <a:rPr lang="en-US" dirty="0"/>
              <a:t>Click to edit Master title style</a:t>
            </a:r>
          </a:p>
        </p:txBody>
      </p:sp>
      <p:sp>
        <p:nvSpPr>
          <p:cNvPr id="4" name="Date Placeholder 3"/>
          <p:cNvSpPr>
            <a:spLocks noGrp="1"/>
          </p:cNvSpPr>
          <p:nvPr>
            <p:ph type="dt" sz="half" idx="10"/>
          </p:nvPr>
        </p:nvSpPr>
        <p:spPr>
          <a:xfrm>
            <a:off x="609600" y="6305550"/>
            <a:ext cx="2844800" cy="476250"/>
          </a:xfrm>
          <a:prstGeom prst="rect">
            <a:avLst/>
          </a:prstGeom>
        </p:spPr>
        <p:txBody>
          <a:bodyPr/>
          <a:lstStyle>
            <a:lvl1pPr eaLnBrk="1" hangingPunct="1">
              <a:defRPr dirty="0">
                <a:solidFill>
                  <a:srgbClr val="000000"/>
                </a:solidFill>
                <a:latin typeface="Arial" charset="0"/>
                <a:cs typeface="+mn-cs"/>
              </a:defRPr>
            </a:lvl1pPr>
          </a:lstStyle>
          <a:p>
            <a:pPr>
              <a:defRPr/>
            </a:pPr>
            <a:endParaRPr lang="en-US"/>
          </a:p>
        </p:txBody>
      </p:sp>
      <p:sp>
        <p:nvSpPr>
          <p:cNvPr id="5" name="Footer Placeholder 4"/>
          <p:cNvSpPr>
            <a:spLocks noGrp="1"/>
          </p:cNvSpPr>
          <p:nvPr>
            <p:ph type="ftr" sz="quarter" idx="11"/>
          </p:nvPr>
        </p:nvSpPr>
        <p:spPr>
          <a:xfrm>
            <a:off x="4165600" y="6245225"/>
            <a:ext cx="3860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6" name="Slide Number Placeholder 5"/>
          <p:cNvSpPr>
            <a:spLocks noGrp="1"/>
          </p:cNvSpPr>
          <p:nvPr>
            <p:ph type="sldNum" sz="quarter" idx="12"/>
          </p:nvPr>
        </p:nvSpPr>
        <p:spPr>
          <a:xfrm>
            <a:off x="8737600" y="6245225"/>
            <a:ext cx="2844800" cy="476250"/>
          </a:xfrm>
          <a:prstGeom prst="rect">
            <a:avLst/>
          </a:prstGeom>
        </p:spPr>
        <p:txBody>
          <a:bodyPr/>
          <a:lstStyle>
            <a:lvl1pPr eaLnBrk="1" hangingPunct="1">
              <a:defRPr>
                <a:solidFill>
                  <a:srgbClr val="000000"/>
                </a:solidFill>
                <a:latin typeface="Arial" charset="0"/>
                <a:cs typeface="+mn-cs"/>
              </a:defRPr>
            </a:lvl1pPr>
          </a:lstStyle>
          <a:p>
            <a:pPr>
              <a:defRPr/>
            </a:pPr>
            <a:fld id="{EC6DC636-6C7E-4042-91C5-697F76B163B6}" type="slidenum">
              <a:rPr lang="en-US"/>
              <a:pPr>
                <a:defRPr/>
              </a:pPr>
              <a:t>‹#›</a:t>
            </a:fld>
            <a:endParaRPr lang="en-US"/>
          </a:p>
        </p:txBody>
      </p:sp>
    </p:spTree>
    <p:extLst>
      <p:ext uri="{BB962C8B-B14F-4D97-AF65-F5344CB8AC3E}">
        <p14:creationId xmlns:p14="http://schemas.microsoft.com/office/powerpoint/2010/main" val="270018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a:xfrm>
            <a:off x="609600" y="6305550"/>
            <a:ext cx="2844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5" name="Footer Placeholder 4"/>
          <p:cNvSpPr>
            <a:spLocks noGrp="1"/>
          </p:cNvSpPr>
          <p:nvPr>
            <p:ph type="ftr" sz="quarter" idx="11"/>
          </p:nvPr>
        </p:nvSpPr>
        <p:spPr>
          <a:xfrm>
            <a:off x="4165600" y="6245225"/>
            <a:ext cx="3860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6" name="Slide Number Placeholder 5"/>
          <p:cNvSpPr>
            <a:spLocks noGrp="1"/>
          </p:cNvSpPr>
          <p:nvPr>
            <p:ph type="sldNum" sz="quarter" idx="12"/>
          </p:nvPr>
        </p:nvSpPr>
        <p:spPr>
          <a:xfrm>
            <a:off x="8737600" y="6245225"/>
            <a:ext cx="2844800" cy="476250"/>
          </a:xfrm>
          <a:prstGeom prst="rect">
            <a:avLst/>
          </a:prstGeom>
        </p:spPr>
        <p:txBody>
          <a:bodyPr/>
          <a:lstStyle>
            <a:lvl1pPr eaLnBrk="1" hangingPunct="1">
              <a:defRPr>
                <a:solidFill>
                  <a:srgbClr val="000000"/>
                </a:solidFill>
                <a:latin typeface="Arial" charset="0"/>
                <a:cs typeface="+mn-cs"/>
              </a:defRPr>
            </a:lvl1pPr>
          </a:lstStyle>
          <a:p>
            <a:pPr>
              <a:defRPr/>
            </a:pPr>
            <a:fld id="{4C334560-2F1D-4A26-A315-99985F34B588}" type="slidenum">
              <a:rPr lang="en-US"/>
              <a:pPr>
                <a:defRPr/>
              </a:pPr>
              <a:t>‹#›</a:t>
            </a:fld>
            <a:endParaRPr lang="en-US"/>
          </a:p>
        </p:txBody>
      </p:sp>
    </p:spTree>
    <p:extLst>
      <p:ext uri="{BB962C8B-B14F-4D97-AF65-F5344CB8AC3E}">
        <p14:creationId xmlns:p14="http://schemas.microsoft.com/office/powerpoint/2010/main" val="3986515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1984" y="1600201"/>
            <a:ext cx="411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909985" y="1600201"/>
            <a:ext cx="411691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05550"/>
            <a:ext cx="2844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6" name="Footer Placeholder 5"/>
          <p:cNvSpPr>
            <a:spLocks noGrp="1"/>
          </p:cNvSpPr>
          <p:nvPr>
            <p:ph type="ftr" sz="quarter" idx="11"/>
          </p:nvPr>
        </p:nvSpPr>
        <p:spPr>
          <a:xfrm>
            <a:off x="4165600" y="6245225"/>
            <a:ext cx="3860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7" name="Slide Number Placeholder 6"/>
          <p:cNvSpPr>
            <a:spLocks noGrp="1"/>
          </p:cNvSpPr>
          <p:nvPr>
            <p:ph type="sldNum" sz="quarter" idx="12"/>
          </p:nvPr>
        </p:nvSpPr>
        <p:spPr>
          <a:xfrm>
            <a:off x="8737600" y="6245225"/>
            <a:ext cx="2844800" cy="476250"/>
          </a:xfrm>
          <a:prstGeom prst="rect">
            <a:avLst/>
          </a:prstGeom>
        </p:spPr>
        <p:txBody>
          <a:bodyPr/>
          <a:lstStyle>
            <a:lvl1pPr eaLnBrk="1" hangingPunct="1">
              <a:defRPr>
                <a:solidFill>
                  <a:srgbClr val="000000"/>
                </a:solidFill>
                <a:latin typeface="Arial" charset="0"/>
                <a:cs typeface="+mn-cs"/>
              </a:defRPr>
            </a:lvl1pPr>
          </a:lstStyle>
          <a:p>
            <a:pPr>
              <a:defRPr/>
            </a:pPr>
            <a:fld id="{C3003E8A-4664-4924-8AAC-73605198DDAC}" type="slidenum">
              <a:rPr lang="en-US"/>
              <a:pPr>
                <a:defRPr/>
              </a:pPr>
              <a:t>‹#›</a:t>
            </a:fld>
            <a:endParaRPr lang="en-US"/>
          </a:p>
        </p:txBody>
      </p:sp>
    </p:spTree>
    <p:extLst>
      <p:ext uri="{BB962C8B-B14F-4D97-AF65-F5344CB8AC3E}">
        <p14:creationId xmlns:p14="http://schemas.microsoft.com/office/powerpoint/2010/main" val="19918535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05550"/>
            <a:ext cx="2844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8" name="Footer Placeholder 7"/>
          <p:cNvSpPr>
            <a:spLocks noGrp="1"/>
          </p:cNvSpPr>
          <p:nvPr>
            <p:ph type="ftr" sz="quarter" idx="11"/>
          </p:nvPr>
        </p:nvSpPr>
        <p:spPr>
          <a:xfrm>
            <a:off x="4165600" y="6245225"/>
            <a:ext cx="3860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9" name="Slide Number Placeholder 8"/>
          <p:cNvSpPr>
            <a:spLocks noGrp="1"/>
          </p:cNvSpPr>
          <p:nvPr>
            <p:ph type="sldNum" sz="quarter" idx="12"/>
          </p:nvPr>
        </p:nvSpPr>
        <p:spPr>
          <a:xfrm>
            <a:off x="8737600" y="6245225"/>
            <a:ext cx="2844800" cy="476250"/>
          </a:xfrm>
          <a:prstGeom prst="rect">
            <a:avLst/>
          </a:prstGeom>
        </p:spPr>
        <p:txBody>
          <a:bodyPr/>
          <a:lstStyle>
            <a:lvl1pPr eaLnBrk="1" hangingPunct="1">
              <a:defRPr>
                <a:solidFill>
                  <a:srgbClr val="000000"/>
                </a:solidFill>
                <a:latin typeface="Arial" charset="0"/>
                <a:cs typeface="+mn-cs"/>
              </a:defRPr>
            </a:lvl1pPr>
          </a:lstStyle>
          <a:p>
            <a:pPr>
              <a:defRPr/>
            </a:pPr>
            <a:fld id="{36B08E29-18C3-403F-879A-D6076269E37E}" type="slidenum">
              <a:rPr lang="en-US"/>
              <a:pPr>
                <a:defRPr/>
              </a:pPr>
              <a:t>‹#›</a:t>
            </a:fld>
            <a:endParaRPr lang="en-US"/>
          </a:p>
        </p:txBody>
      </p:sp>
    </p:spTree>
    <p:extLst>
      <p:ext uri="{BB962C8B-B14F-4D97-AF65-F5344CB8AC3E}">
        <p14:creationId xmlns:p14="http://schemas.microsoft.com/office/powerpoint/2010/main" val="14527826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09600" y="6305550"/>
            <a:ext cx="2844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4" name="Footer Placeholder 3"/>
          <p:cNvSpPr>
            <a:spLocks noGrp="1"/>
          </p:cNvSpPr>
          <p:nvPr>
            <p:ph type="ftr" sz="quarter" idx="11"/>
          </p:nvPr>
        </p:nvSpPr>
        <p:spPr>
          <a:xfrm>
            <a:off x="4165600" y="6245225"/>
            <a:ext cx="3860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5" name="Slide Number Placeholder 4"/>
          <p:cNvSpPr>
            <a:spLocks noGrp="1"/>
          </p:cNvSpPr>
          <p:nvPr>
            <p:ph type="sldNum" sz="quarter" idx="12"/>
          </p:nvPr>
        </p:nvSpPr>
        <p:spPr>
          <a:xfrm>
            <a:off x="8737600" y="6245225"/>
            <a:ext cx="2844800" cy="476250"/>
          </a:xfrm>
          <a:prstGeom prst="rect">
            <a:avLst/>
          </a:prstGeom>
        </p:spPr>
        <p:txBody>
          <a:bodyPr/>
          <a:lstStyle>
            <a:lvl1pPr eaLnBrk="1" hangingPunct="1">
              <a:defRPr>
                <a:solidFill>
                  <a:srgbClr val="000000"/>
                </a:solidFill>
                <a:latin typeface="Arial" charset="0"/>
                <a:cs typeface="+mn-cs"/>
              </a:defRPr>
            </a:lvl1pPr>
          </a:lstStyle>
          <a:p>
            <a:pPr>
              <a:defRPr/>
            </a:pPr>
            <a:fld id="{75FB557C-6761-4583-9A6B-F4A14BF4FF8C}" type="slidenum">
              <a:rPr lang="en-US"/>
              <a:pPr>
                <a:defRPr/>
              </a:pPr>
              <a:t>‹#›</a:t>
            </a:fld>
            <a:endParaRPr lang="en-US"/>
          </a:p>
        </p:txBody>
      </p:sp>
    </p:spTree>
    <p:extLst>
      <p:ext uri="{BB962C8B-B14F-4D97-AF65-F5344CB8AC3E}">
        <p14:creationId xmlns:p14="http://schemas.microsoft.com/office/powerpoint/2010/main" val="157577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05550"/>
            <a:ext cx="2844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3" name="Footer Placeholder 2"/>
          <p:cNvSpPr>
            <a:spLocks noGrp="1"/>
          </p:cNvSpPr>
          <p:nvPr>
            <p:ph type="ftr" sz="quarter" idx="11"/>
          </p:nvPr>
        </p:nvSpPr>
        <p:spPr>
          <a:xfrm>
            <a:off x="4165600" y="6245225"/>
            <a:ext cx="3860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4" name="Slide Number Placeholder 3"/>
          <p:cNvSpPr>
            <a:spLocks noGrp="1"/>
          </p:cNvSpPr>
          <p:nvPr>
            <p:ph type="sldNum" sz="quarter" idx="12"/>
          </p:nvPr>
        </p:nvSpPr>
        <p:spPr>
          <a:xfrm>
            <a:off x="8737600" y="6245225"/>
            <a:ext cx="2844800" cy="476250"/>
          </a:xfrm>
          <a:prstGeom prst="rect">
            <a:avLst/>
          </a:prstGeom>
        </p:spPr>
        <p:txBody>
          <a:bodyPr/>
          <a:lstStyle>
            <a:lvl1pPr eaLnBrk="1" hangingPunct="1">
              <a:defRPr>
                <a:solidFill>
                  <a:srgbClr val="000000"/>
                </a:solidFill>
                <a:latin typeface="Arial" charset="0"/>
                <a:cs typeface="+mn-cs"/>
              </a:defRPr>
            </a:lvl1pPr>
          </a:lstStyle>
          <a:p>
            <a:pPr>
              <a:defRPr/>
            </a:pPr>
            <a:fld id="{3ED3FCC4-4216-48EC-8481-96CC349B2818}" type="slidenum">
              <a:rPr lang="en-US"/>
              <a:pPr>
                <a:defRPr/>
              </a:pPr>
              <a:t>‹#›</a:t>
            </a:fld>
            <a:endParaRPr lang="en-US"/>
          </a:p>
        </p:txBody>
      </p:sp>
    </p:spTree>
    <p:extLst>
      <p:ext uri="{BB962C8B-B14F-4D97-AF65-F5344CB8AC3E}">
        <p14:creationId xmlns:p14="http://schemas.microsoft.com/office/powerpoint/2010/main" val="38939868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05550"/>
            <a:ext cx="2844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6" name="Footer Placeholder 5"/>
          <p:cNvSpPr>
            <a:spLocks noGrp="1"/>
          </p:cNvSpPr>
          <p:nvPr>
            <p:ph type="ftr" sz="quarter" idx="11"/>
          </p:nvPr>
        </p:nvSpPr>
        <p:spPr>
          <a:xfrm>
            <a:off x="4165600" y="6245225"/>
            <a:ext cx="3860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7" name="Slide Number Placeholder 6"/>
          <p:cNvSpPr>
            <a:spLocks noGrp="1"/>
          </p:cNvSpPr>
          <p:nvPr>
            <p:ph type="sldNum" sz="quarter" idx="12"/>
          </p:nvPr>
        </p:nvSpPr>
        <p:spPr>
          <a:xfrm>
            <a:off x="8737600" y="6245225"/>
            <a:ext cx="2844800" cy="476250"/>
          </a:xfrm>
          <a:prstGeom prst="rect">
            <a:avLst/>
          </a:prstGeom>
        </p:spPr>
        <p:txBody>
          <a:bodyPr/>
          <a:lstStyle>
            <a:lvl1pPr eaLnBrk="1" hangingPunct="1">
              <a:defRPr>
                <a:solidFill>
                  <a:srgbClr val="000000"/>
                </a:solidFill>
                <a:latin typeface="Arial" charset="0"/>
                <a:cs typeface="+mn-cs"/>
              </a:defRPr>
            </a:lvl1pPr>
          </a:lstStyle>
          <a:p>
            <a:pPr>
              <a:defRPr/>
            </a:pPr>
            <a:fld id="{BC70DD23-16F7-40E9-84CC-E17BC9787C6A}" type="slidenum">
              <a:rPr lang="en-US"/>
              <a:pPr>
                <a:defRPr/>
              </a:pPr>
              <a:t>‹#›</a:t>
            </a:fld>
            <a:endParaRPr lang="en-US"/>
          </a:p>
        </p:txBody>
      </p:sp>
    </p:spTree>
    <p:extLst>
      <p:ext uri="{BB962C8B-B14F-4D97-AF65-F5344CB8AC3E}">
        <p14:creationId xmlns:p14="http://schemas.microsoft.com/office/powerpoint/2010/main" val="24826123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05550"/>
            <a:ext cx="2844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6" name="Footer Placeholder 5"/>
          <p:cNvSpPr>
            <a:spLocks noGrp="1"/>
          </p:cNvSpPr>
          <p:nvPr>
            <p:ph type="ftr" sz="quarter" idx="11"/>
          </p:nvPr>
        </p:nvSpPr>
        <p:spPr>
          <a:xfrm>
            <a:off x="4165600" y="6245225"/>
            <a:ext cx="3860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7" name="Slide Number Placeholder 6"/>
          <p:cNvSpPr>
            <a:spLocks noGrp="1"/>
          </p:cNvSpPr>
          <p:nvPr>
            <p:ph type="sldNum" sz="quarter" idx="12"/>
          </p:nvPr>
        </p:nvSpPr>
        <p:spPr>
          <a:xfrm>
            <a:off x="8737600" y="6245225"/>
            <a:ext cx="2844800" cy="476250"/>
          </a:xfrm>
          <a:prstGeom prst="rect">
            <a:avLst/>
          </a:prstGeom>
        </p:spPr>
        <p:txBody>
          <a:bodyPr/>
          <a:lstStyle>
            <a:lvl1pPr eaLnBrk="1" hangingPunct="1">
              <a:defRPr>
                <a:solidFill>
                  <a:srgbClr val="000000"/>
                </a:solidFill>
                <a:latin typeface="Arial" charset="0"/>
                <a:cs typeface="+mn-cs"/>
              </a:defRPr>
            </a:lvl1pPr>
          </a:lstStyle>
          <a:p>
            <a:pPr>
              <a:defRPr/>
            </a:pPr>
            <a:fld id="{197AF2E1-94D5-4912-8A7C-5FD0F24BF8B2}" type="slidenum">
              <a:rPr lang="en-US"/>
              <a:pPr>
                <a:defRPr/>
              </a:pPr>
              <a:t>‹#›</a:t>
            </a:fld>
            <a:endParaRPr lang="en-US"/>
          </a:p>
        </p:txBody>
      </p:sp>
    </p:spTree>
    <p:extLst>
      <p:ext uri="{BB962C8B-B14F-4D97-AF65-F5344CB8AC3E}">
        <p14:creationId xmlns:p14="http://schemas.microsoft.com/office/powerpoint/2010/main" val="352587951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05550"/>
            <a:ext cx="2844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5" name="Footer Placeholder 4"/>
          <p:cNvSpPr>
            <a:spLocks noGrp="1"/>
          </p:cNvSpPr>
          <p:nvPr>
            <p:ph type="ftr" sz="quarter" idx="11"/>
          </p:nvPr>
        </p:nvSpPr>
        <p:spPr>
          <a:xfrm>
            <a:off x="4165600" y="6245225"/>
            <a:ext cx="3860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6" name="Slide Number Placeholder 5"/>
          <p:cNvSpPr>
            <a:spLocks noGrp="1"/>
          </p:cNvSpPr>
          <p:nvPr>
            <p:ph type="sldNum" sz="quarter" idx="12"/>
          </p:nvPr>
        </p:nvSpPr>
        <p:spPr>
          <a:xfrm>
            <a:off x="8737600" y="6245225"/>
            <a:ext cx="2844800" cy="476250"/>
          </a:xfrm>
          <a:prstGeom prst="rect">
            <a:avLst/>
          </a:prstGeom>
        </p:spPr>
        <p:txBody>
          <a:bodyPr/>
          <a:lstStyle>
            <a:lvl1pPr eaLnBrk="1" hangingPunct="1">
              <a:defRPr>
                <a:solidFill>
                  <a:srgbClr val="000000"/>
                </a:solidFill>
                <a:latin typeface="Arial" charset="0"/>
                <a:cs typeface="+mn-cs"/>
              </a:defRPr>
            </a:lvl1pPr>
          </a:lstStyle>
          <a:p>
            <a:pPr>
              <a:defRPr/>
            </a:pPr>
            <a:fld id="{C25FF9E7-DE69-4249-98E8-9F44E4602EA2}" type="slidenum">
              <a:rPr lang="en-US"/>
              <a:pPr>
                <a:defRPr/>
              </a:pPr>
              <a:t>‹#›</a:t>
            </a:fld>
            <a:endParaRPr lang="en-US"/>
          </a:p>
        </p:txBody>
      </p:sp>
    </p:spTree>
    <p:extLst>
      <p:ext uri="{BB962C8B-B14F-4D97-AF65-F5344CB8AC3E}">
        <p14:creationId xmlns:p14="http://schemas.microsoft.com/office/powerpoint/2010/main" val="738812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sr-Latn-C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525FEE6-7C89-4331-A8DD-5C72AA6B8FF9}" type="slidenum">
              <a:rPr lang="en-US"/>
              <a:pPr>
                <a:defRPr/>
              </a:pPr>
              <a:t>‹#›</a:t>
            </a:fld>
            <a:endParaRPr lang="en-US"/>
          </a:p>
        </p:txBody>
      </p:sp>
    </p:spTree>
    <p:extLst>
      <p:ext uri="{BB962C8B-B14F-4D97-AF65-F5344CB8AC3E}">
        <p14:creationId xmlns:p14="http://schemas.microsoft.com/office/powerpoint/2010/main" val="9929983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918700" y="274639"/>
            <a:ext cx="2108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591985" y="274639"/>
            <a:ext cx="6123516"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05550"/>
            <a:ext cx="2844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5" name="Footer Placeholder 4"/>
          <p:cNvSpPr>
            <a:spLocks noGrp="1"/>
          </p:cNvSpPr>
          <p:nvPr>
            <p:ph type="ftr" sz="quarter" idx="11"/>
          </p:nvPr>
        </p:nvSpPr>
        <p:spPr>
          <a:xfrm>
            <a:off x="4165600" y="6245225"/>
            <a:ext cx="3860800" cy="476250"/>
          </a:xfrm>
          <a:prstGeom prst="rect">
            <a:avLst/>
          </a:prstGeom>
        </p:spPr>
        <p:txBody>
          <a:bodyPr/>
          <a:lstStyle>
            <a:lvl1pPr eaLnBrk="1" hangingPunct="1">
              <a:defRPr>
                <a:solidFill>
                  <a:srgbClr val="000000"/>
                </a:solidFill>
                <a:latin typeface="Arial" charset="0"/>
                <a:cs typeface="+mn-cs"/>
              </a:defRPr>
            </a:lvl1pPr>
          </a:lstStyle>
          <a:p>
            <a:pPr>
              <a:defRPr/>
            </a:pPr>
            <a:endParaRPr lang="en-US"/>
          </a:p>
        </p:txBody>
      </p:sp>
      <p:sp>
        <p:nvSpPr>
          <p:cNvPr id="6" name="Slide Number Placeholder 5"/>
          <p:cNvSpPr>
            <a:spLocks noGrp="1"/>
          </p:cNvSpPr>
          <p:nvPr>
            <p:ph type="sldNum" sz="quarter" idx="12"/>
          </p:nvPr>
        </p:nvSpPr>
        <p:spPr>
          <a:xfrm>
            <a:off x="8737600" y="6245225"/>
            <a:ext cx="2844800" cy="476250"/>
          </a:xfrm>
          <a:prstGeom prst="rect">
            <a:avLst/>
          </a:prstGeom>
        </p:spPr>
        <p:txBody>
          <a:bodyPr/>
          <a:lstStyle>
            <a:lvl1pPr eaLnBrk="1" hangingPunct="1">
              <a:defRPr>
                <a:solidFill>
                  <a:srgbClr val="000000"/>
                </a:solidFill>
                <a:latin typeface="Arial" charset="0"/>
                <a:cs typeface="+mn-cs"/>
              </a:defRPr>
            </a:lvl1pPr>
          </a:lstStyle>
          <a:p>
            <a:pPr>
              <a:defRPr/>
            </a:pPr>
            <a:fld id="{045458F9-C3FB-4CE8-B2EB-23D379F4B075}" type="slidenum">
              <a:rPr lang="en-US"/>
              <a:pPr>
                <a:defRPr/>
              </a:pPr>
              <a:t>‹#›</a:t>
            </a:fld>
            <a:endParaRPr lang="en-US"/>
          </a:p>
        </p:txBody>
      </p:sp>
    </p:spTree>
    <p:extLst>
      <p:ext uri="{BB962C8B-B14F-4D97-AF65-F5344CB8AC3E}">
        <p14:creationId xmlns:p14="http://schemas.microsoft.com/office/powerpoint/2010/main" val="20308420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1206500" y="3648076"/>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5" name="Rectangle 4"/>
          <p:cNvSpPr/>
          <p:nvPr/>
        </p:nvSpPr>
        <p:spPr>
          <a:xfrm>
            <a:off x="1219200" y="5048250"/>
            <a:ext cx="97536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6" name="Rectangle 5"/>
          <p:cNvSpPr/>
          <p:nvPr/>
        </p:nvSpPr>
        <p:spPr>
          <a:xfrm>
            <a:off x="1206500" y="3648076"/>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7" name="Rectangle 6"/>
          <p:cNvSpPr/>
          <p:nvPr/>
        </p:nvSpPr>
        <p:spPr>
          <a:xfrm>
            <a:off x="1219200" y="5048250"/>
            <a:ext cx="3048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8" name="Title 7"/>
          <p:cNvSpPr>
            <a:spLocks noGrp="1"/>
          </p:cNvSpPr>
          <p:nvPr>
            <p:ph type="ctrTitle"/>
          </p:nvPr>
        </p:nvSpPr>
        <p:spPr>
          <a:xfrm>
            <a:off x="1625600" y="3886200"/>
            <a:ext cx="9144000" cy="990600"/>
          </a:xfrm>
        </p:spPr>
        <p:txBody>
          <a:bodyPr anchor="t"/>
          <a:lstStyle>
            <a:lvl1pPr algn="r">
              <a:defRPr sz="3200">
                <a:solidFill>
                  <a:schemeClr val="tx1"/>
                </a:solidFill>
              </a:defRPr>
            </a:lvl1pPr>
          </a:lstStyle>
          <a:p>
            <a:r>
              <a:rPr lang="en-US"/>
              <a:t>Click to edit Master title style</a:t>
            </a:r>
          </a:p>
        </p:txBody>
      </p:sp>
      <p:sp>
        <p:nvSpPr>
          <p:cNvPr id="9" name="Subtitle 8"/>
          <p:cNvSpPr>
            <a:spLocks noGrp="1"/>
          </p:cNvSpPr>
          <p:nvPr>
            <p:ph type="subTitle" idx="1"/>
          </p:nvPr>
        </p:nvSpPr>
        <p:spPr>
          <a:xfrm>
            <a:off x="1625600" y="5124450"/>
            <a:ext cx="9144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10" name="Date Placeholder 27"/>
          <p:cNvSpPr>
            <a:spLocks noGrp="1"/>
          </p:cNvSpPr>
          <p:nvPr>
            <p:ph type="dt" sz="half" idx="10"/>
          </p:nvPr>
        </p:nvSpPr>
        <p:spPr>
          <a:xfrm>
            <a:off x="8534400" y="6354763"/>
            <a:ext cx="3048000" cy="366712"/>
          </a:xfrm>
        </p:spPr>
        <p:txBody>
          <a:bodyPr/>
          <a:lstStyle>
            <a:lvl1pPr>
              <a:defRPr sz="1400"/>
            </a:lvl1pPr>
          </a:lstStyle>
          <a:p>
            <a:pPr>
              <a:defRPr/>
            </a:pPr>
            <a:endParaRPr lang="en-US"/>
          </a:p>
        </p:txBody>
      </p:sp>
      <p:sp>
        <p:nvSpPr>
          <p:cNvPr id="11" name="Footer Placeholder 16"/>
          <p:cNvSpPr>
            <a:spLocks noGrp="1"/>
          </p:cNvSpPr>
          <p:nvPr>
            <p:ph type="ftr" sz="quarter" idx="11"/>
          </p:nvPr>
        </p:nvSpPr>
        <p:spPr>
          <a:xfrm>
            <a:off x="3865033" y="6354763"/>
            <a:ext cx="4633384" cy="366712"/>
          </a:xfrm>
        </p:spPr>
        <p:txBody>
          <a:bodyPr/>
          <a:lstStyle>
            <a:lvl1pPr>
              <a:defRPr/>
            </a:lvl1pPr>
          </a:lstStyle>
          <a:p>
            <a:pPr>
              <a:defRPr/>
            </a:pPr>
            <a:endParaRPr lang="en-US"/>
          </a:p>
        </p:txBody>
      </p:sp>
      <p:sp>
        <p:nvSpPr>
          <p:cNvPr id="12" name="Slide Number Placeholder 28"/>
          <p:cNvSpPr>
            <a:spLocks noGrp="1"/>
          </p:cNvSpPr>
          <p:nvPr>
            <p:ph type="sldNum" sz="quarter" idx="12"/>
          </p:nvPr>
        </p:nvSpPr>
        <p:spPr>
          <a:xfrm>
            <a:off x="1621367" y="6354763"/>
            <a:ext cx="1625600" cy="366712"/>
          </a:xfrm>
        </p:spPr>
        <p:txBody>
          <a:bodyPr/>
          <a:lstStyle>
            <a:lvl1pPr>
              <a:defRPr>
                <a:latin typeface="Arial" charset="0"/>
                <a:cs typeface="Arial" charset="0"/>
              </a:defRPr>
            </a:lvl1pPr>
          </a:lstStyle>
          <a:p>
            <a:pPr>
              <a:defRPr/>
            </a:pPr>
            <a:fld id="{BC3E9440-4B2B-472D-A30D-BFF8E13E1878}" type="slidenum">
              <a:rPr lang="en-US" altLang="en-US"/>
              <a:pPr>
                <a:defRPr/>
              </a:pPr>
              <a:t>‹#›</a:t>
            </a:fld>
            <a:endParaRPr lang="en-US" altLang="en-US"/>
          </a:p>
        </p:txBody>
      </p:sp>
    </p:spTree>
    <p:extLst>
      <p:ext uri="{BB962C8B-B14F-4D97-AF65-F5344CB8AC3E}">
        <p14:creationId xmlns:p14="http://schemas.microsoft.com/office/powerpoint/2010/main" val="130614921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8" name="Content Placeholder 7"/>
          <p:cNvSpPr>
            <a:spLocks noGrp="1"/>
          </p:cNvSpPr>
          <p:nvPr>
            <p:ph sz="quarter" idx="1"/>
          </p:nvPr>
        </p:nvSpPr>
        <p:spPr>
          <a:xfrm>
            <a:off x="609600" y="1219200"/>
            <a:ext cx="10972800" cy="493776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atin typeface="Arial" charset="0"/>
                <a:cs typeface="Arial" charset="0"/>
              </a:defRPr>
            </a:lvl1pPr>
          </a:lstStyle>
          <a:p>
            <a:pPr>
              <a:defRPr/>
            </a:pPr>
            <a:fld id="{59A2F2C4-0549-4259-B946-F3A21176F273}" type="slidenum">
              <a:rPr lang="en-US" altLang="en-US"/>
              <a:pPr>
                <a:defRPr/>
              </a:pPr>
              <a:t>‹#›</a:t>
            </a:fld>
            <a:endParaRPr lang="en-US" altLang="en-US"/>
          </a:p>
        </p:txBody>
      </p:sp>
    </p:spTree>
    <p:extLst>
      <p:ext uri="{BB962C8B-B14F-4D97-AF65-F5344CB8AC3E}">
        <p14:creationId xmlns:p14="http://schemas.microsoft.com/office/powerpoint/2010/main" val="4521005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a:xfrm>
            <a:off x="1219200" y="2819401"/>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5" name="Rectangle 4"/>
          <p:cNvSpPr/>
          <p:nvPr/>
        </p:nvSpPr>
        <p:spPr>
          <a:xfrm>
            <a:off x="1219200" y="2819401"/>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2" name="Title 1"/>
          <p:cNvSpPr>
            <a:spLocks noGrp="1"/>
          </p:cNvSpPr>
          <p:nvPr>
            <p:ph type="title"/>
          </p:nvPr>
        </p:nvSpPr>
        <p:spPr>
          <a:xfrm>
            <a:off x="1625600" y="2971800"/>
            <a:ext cx="9144000" cy="1066800"/>
          </a:xfrm>
        </p:spPr>
        <p:txBody>
          <a:bodyPr anchor="t"/>
          <a:lstStyle>
            <a:lvl1pPr algn="r">
              <a:buNone/>
              <a:defRPr sz="3200" b="0" cap="none" baseline="0"/>
            </a:lvl1pPr>
          </a:lstStyle>
          <a:p>
            <a:r>
              <a:rPr lang="en-US"/>
              <a:t>Click to edit Master title style</a:t>
            </a:r>
          </a:p>
        </p:txBody>
      </p:sp>
      <p:sp>
        <p:nvSpPr>
          <p:cNvPr id="3" name="Text Placeholder 2"/>
          <p:cNvSpPr>
            <a:spLocks noGrp="1"/>
          </p:cNvSpPr>
          <p:nvPr>
            <p:ph type="body" idx="1"/>
          </p:nvPr>
        </p:nvSpPr>
        <p:spPr>
          <a:xfrm>
            <a:off x="1727200" y="4267200"/>
            <a:ext cx="90424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6" name="Date Placeholder 3"/>
          <p:cNvSpPr>
            <a:spLocks noGrp="1"/>
          </p:cNvSpPr>
          <p:nvPr>
            <p:ph type="dt" sz="half" idx="10"/>
          </p:nvPr>
        </p:nvSpPr>
        <p:spPr>
          <a:xfrm>
            <a:off x="8534400" y="6354763"/>
            <a:ext cx="3048000" cy="366712"/>
          </a:xfrm>
        </p:spPr>
        <p:txBody>
          <a:bodyPr/>
          <a:lstStyle>
            <a:lvl1pPr>
              <a:defRPr>
                <a:solidFill>
                  <a:srgbClr val="DDE9EC"/>
                </a:solidFill>
              </a:defRPr>
            </a:lvl1pPr>
          </a:lstStyle>
          <a:p>
            <a:pPr>
              <a:defRPr/>
            </a:pPr>
            <a:endParaRPr lang="en-US"/>
          </a:p>
        </p:txBody>
      </p:sp>
      <p:sp>
        <p:nvSpPr>
          <p:cNvPr id="7" name="Footer Placeholder 4"/>
          <p:cNvSpPr>
            <a:spLocks noGrp="1"/>
          </p:cNvSpPr>
          <p:nvPr>
            <p:ph type="ftr" sz="quarter" idx="11"/>
          </p:nvPr>
        </p:nvSpPr>
        <p:spPr>
          <a:xfrm>
            <a:off x="3865033" y="6354763"/>
            <a:ext cx="4633384" cy="366712"/>
          </a:xfrm>
        </p:spPr>
        <p:txBody>
          <a:bodyPr/>
          <a:lstStyle>
            <a:lvl1pPr>
              <a:defRPr>
                <a:solidFill>
                  <a:srgbClr val="DDE9EC"/>
                </a:solidFill>
              </a:defRPr>
            </a:lvl1pPr>
          </a:lstStyle>
          <a:p>
            <a:pPr>
              <a:defRPr/>
            </a:pPr>
            <a:endParaRPr lang="en-US"/>
          </a:p>
        </p:txBody>
      </p:sp>
      <p:sp>
        <p:nvSpPr>
          <p:cNvPr id="8" name="Slide Number Placeholder 5"/>
          <p:cNvSpPr>
            <a:spLocks noGrp="1"/>
          </p:cNvSpPr>
          <p:nvPr>
            <p:ph type="sldNum" sz="quarter" idx="12"/>
          </p:nvPr>
        </p:nvSpPr>
        <p:spPr>
          <a:xfrm>
            <a:off x="1426634" y="6354763"/>
            <a:ext cx="2027767" cy="366712"/>
          </a:xfrm>
        </p:spPr>
        <p:txBody>
          <a:bodyPr/>
          <a:lstStyle>
            <a:lvl1pPr>
              <a:defRPr>
                <a:solidFill>
                  <a:srgbClr val="DDE9EC"/>
                </a:solidFill>
                <a:latin typeface="Arial" charset="0"/>
                <a:cs typeface="Arial" charset="0"/>
              </a:defRPr>
            </a:lvl1pPr>
          </a:lstStyle>
          <a:p>
            <a:pPr>
              <a:defRPr/>
            </a:pPr>
            <a:fld id="{2D8FC2B1-AAF7-4238-9F5D-B580FEF1FAC0}" type="slidenum">
              <a:rPr lang="en-US" altLang="en-US"/>
              <a:pPr>
                <a:defRPr/>
              </a:pPr>
              <a:t>‹#›</a:t>
            </a:fld>
            <a:endParaRPr lang="en-US" altLang="en-US"/>
          </a:p>
        </p:txBody>
      </p:sp>
    </p:spTree>
    <p:extLst>
      <p:ext uri="{BB962C8B-B14F-4D97-AF65-F5344CB8AC3E}">
        <p14:creationId xmlns:p14="http://schemas.microsoft.com/office/powerpoint/2010/main" val="1148874270"/>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lstStyle/>
          <a:p>
            <a:r>
              <a:rPr lang="en-US"/>
              <a:t>Click to edit Master title style</a:t>
            </a:r>
          </a:p>
        </p:txBody>
      </p:sp>
      <p:sp>
        <p:nvSpPr>
          <p:cNvPr id="9" name="Content Placeholder 8"/>
          <p:cNvSpPr>
            <a:spLocks noGrp="1"/>
          </p:cNvSpPr>
          <p:nvPr>
            <p:ph sz="quarter" idx="1"/>
          </p:nvPr>
        </p:nvSpPr>
        <p:spPr>
          <a:xfrm>
            <a:off x="609600" y="1219200"/>
            <a:ext cx="5388864" cy="4937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2"/>
          </p:nvPr>
        </p:nvSpPr>
        <p:spPr>
          <a:xfrm>
            <a:off x="6176264" y="1216152"/>
            <a:ext cx="5388864" cy="4937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lvl1pPr>
              <a:defRPr/>
            </a:lvl1pPr>
          </a:lstStyle>
          <a:p>
            <a:pPr>
              <a:defRPr/>
            </a:pPr>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atin typeface="Arial" charset="0"/>
                <a:cs typeface="Arial" charset="0"/>
              </a:defRPr>
            </a:lvl1pPr>
          </a:lstStyle>
          <a:p>
            <a:pPr>
              <a:defRPr/>
            </a:pPr>
            <a:fld id="{036DEF44-B7E5-4FBA-AFA1-4933332357F5}" type="slidenum">
              <a:rPr lang="en-US" altLang="en-US"/>
              <a:pPr>
                <a:defRPr/>
              </a:pPr>
              <a:t>‹#›</a:t>
            </a:fld>
            <a:endParaRPr lang="en-US" altLang="en-US"/>
          </a:p>
        </p:txBody>
      </p:sp>
    </p:spTree>
    <p:extLst>
      <p:ext uri="{BB962C8B-B14F-4D97-AF65-F5344CB8AC3E}">
        <p14:creationId xmlns:p14="http://schemas.microsoft.com/office/powerpoint/2010/main" val="10033052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nchor="ctr"/>
          <a:lstStyle>
            <a:lvl1pPr>
              <a:defRPr/>
            </a:lvl1pPr>
          </a:lstStyle>
          <a:p>
            <a:r>
              <a:rPr lang="en-US"/>
              <a:t>Click to edit Master title style</a:t>
            </a:r>
          </a:p>
        </p:txBody>
      </p:sp>
      <p:sp>
        <p:nvSpPr>
          <p:cNvPr id="3" name="Text Placeholder 2"/>
          <p:cNvSpPr>
            <a:spLocks noGrp="1"/>
          </p:cNvSpPr>
          <p:nvPr>
            <p:ph type="body" idx="1"/>
          </p:nvPr>
        </p:nvSpPr>
        <p:spPr>
          <a:xfrm>
            <a:off x="609600" y="1285875"/>
            <a:ext cx="5386917"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6197601" y="1295400"/>
            <a:ext cx="5389033"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11" name="Content Placeholder 10"/>
          <p:cNvSpPr>
            <a:spLocks noGrp="1"/>
          </p:cNvSpPr>
          <p:nvPr>
            <p:ph sz="quarter" idx="2"/>
          </p:nvPr>
        </p:nvSpPr>
        <p:spPr>
          <a:xfrm>
            <a:off x="609600" y="2133600"/>
            <a:ext cx="53848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6197600" y="2133600"/>
            <a:ext cx="53848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13"/>
          <p:cNvSpPr>
            <a:spLocks noGrp="1"/>
          </p:cNvSpPr>
          <p:nvPr>
            <p:ph type="dt" sz="half" idx="10"/>
          </p:nvPr>
        </p:nvSpPr>
        <p:spPr/>
        <p:txBody>
          <a:bodyPr/>
          <a:lstStyle>
            <a:lvl1pPr>
              <a:defRPr/>
            </a:lvl1pPr>
          </a:lstStyle>
          <a:p>
            <a:pPr>
              <a:defRPr/>
            </a:pPr>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atin typeface="Arial" charset="0"/>
                <a:cs typeface="Arial" charset="0"/>
              </a:defRPr>
            </a:lvl1pPr>
          </a:lstStyle>
          <a:p>
            <a:pPr>
              <a:defRPr/>
            </a:pPr>
            <a:fld id="{60CBD624-97D2-4279-8EFE-934B31FC3EA1}" type="slidenum">
              <a:rPr lang="en-US" altLang="en-US"/>
              <a:pPr>
                <a:defRPr/>
              </a:pPr>
              <a:t>‹#›</a:t>
            </a:fld>
            <a:endParaRPr lang="en-US" altLang="en-US"/>
          </a:p>
        </p:txBody>
      </p:sp>
    </p:spTree>
    <p:extLst>
      <p:ext uri="{BB962C8B-B14F-4D97-AF65-F5344CB8AC3E}">
        <p14:creationId xmlns:p14="http://schemas.microsoft.com/office/powerpoint/2010/main" val="2598225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2" name="Title 1"/>
          <p:cNvSpPr>
            <a:spLocks noGrp="1"/>
          </p:cNvSpPr>
          <p:nvPr>
            <p:ph type="title"/>
          </p:nvPr>
        </p:nvSpPr>
        <p:spPr>
          <a:xfrm>
            <a:off x="609600" y="228600"/>
            <a:ext cx="10972800" cy="914400"/>
          </a:xfrm>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pPr>
              <a:defRPr/>
            </a:pPr>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atin typeface="Arial" charset="0"/>
                <a:cs typeface="Arial" charset="0"/>
              </a:defRPr>
            </a:lvl1pPr>
          </a:lstStyle>
          <a:p>
            <a:pPr>
              <a:defRPr/>
            </a:pPr>
            <a:fld id="{6D1E6804-A777-4D88-B6DA-2190B3143F22}" type="slidenum">
              <a:rPr lang="en-US" altLang="en-US"/>
              <a:pPr>
                <a:defRPr/>
              </a:pPr>
              <a:t>‹#›</a:t>
            </a:fld>
            <a:endParaRPr lang="en-US" altLang="en-US"/>
          </a:p>
        </p:txBody>
      </p:sp>
    </p:spTree>
    <p:extLst>
      <p:ext uri="{BB962C8B-B14F-4D97-AF65-F5344CB8AC3E}">
        <p14:creationId xmlns:p14="http://schemas.microsoft.com/office/powerpoint/2010/main" val="38981106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4" name="Date Placeholder 1"/>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3"/>
          <p:cNvSpPr>
            <a:spLocks noGrp="1"/>
          </p:cNvSpPr>
          <p:nvPr>
            <p:ph type="sldNum" sz="quarter" idx="12"/>
          </p:nvPr>
        </p:nvSpPr>
        <p:spPr/>
        <p:txBody>
          <a:bodyPr/>
          <a:lstStyle>
            <a:lvl1pPr>
              <a:defRPr>
                <a:latin typeface="Arial" charset="0"/>
                <a:cs typeface="Arial" charset="0"/>
              </a:defRPr>
            </a:lvl1pPr>
          </a:lstStyle>
          <a:p>
            <a:pPr>
              <a:defRPr/>
            </a:pPr>
            <a:fld id="{BC824946-FA33-428E-B15A-41207DCBD74A}" type="slidenum">
              <a:rPr lang="en-US" altLang="en-US"/>
              <a:pPr>
                <a:defRPr/>
              </a:pPr>
              <a:t>‹#›</a:t>
            </a:fld>
            <a:endParaRPr lang="en-US" altLang="en-US"/>
          </a:p>
        </p:txBody>
      </p:sp>
    </p:spTree>
    <p:extLst>
      <p:ext uri="{BB962C8B-B14F-4D97-AF65-F5344CB8AC3E}">
        <p14:creationId xmlns:p14="http://schemas.microsoft.com/office/powerpoint/2010/main" val="245517535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6" name="Straight Connector 11"/>
          <p:cNvSpPr>
            <a:spLocks noChangeShapeType="1"/>
          </p:cNvSpPr>
          <p:nvPr/>
        </p:nvSpPr>
        <p:spPr bwMode="auto">
          <a:xfrm rot="5400000">
            <a:off x="5220229"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7" name="Isosceles Triangle 6"/>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2" name="Title 1"/>
          <p:cNvSpPr>
            <a:spLocks noGrp="1"/>
          </p:cNvSpPr>
          <p:nvPr>
            <p:ph type="title"/>
          </p:nvPr>
        </p:nvSpPr>
        <p:spPr>
          <a:xfrm>
            <a:off x="8432800" y="304800"/>
            <a:ext cx="3352800" cy="838200"/>
          </a:xfrm>
        </p:spPr>
        <p:txBody>
          <a:bodyPr>
            <a:noAutofit/>
          </a:bodyPr>
          <a:lstStyle>
            <a:lvl1pPr algn="l">
              <a:buNone/>
              <a:defRPr sz="2000" b="1">
                <a:solidFill>
                  <a:schemeClr val="tx2"/>
                </a:solidFill>
                <a:latin typeface="+mn-lt"/>
                <a:ea typeface="+mn-ea"/>
                <a:cs typeface="+mn-cs"/>
              </a:defRPr>
            </a:lvl1pPr>
          </a:lstStyle>
          <a:p>
            <a:r>
              <a:rPr lang="en-US"/>
              <a:t>Click to edit Master title style</a:t>
            </a:r>
          </a:p>
        </p:txBody>
      </p:sp>
      <p:sp>
        <p:nvSpPr>
          <p:cNvPr id="3" name="Text Placeholder 2"/>
          <p:cNvSpPr>
            <a:spLocks noGrp="1"/>
          </p:cNvSpPr>
          <p:nvPr>
            <p:ph type="body" idx="2"/>
          </p:nvPr>
        </p:nvSpPr>
        <p:spPr>
          <a:xfrm>
            <a:off x="8432800" y="1219201"/>
            <a:ext cx="33528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12" name="Content Placeholder 11"/>
          <p:cNvSpPr>
            <a:spLocks noGrp="1"/>
          </p:cNvSpPr>
          <p:nvPr>
            <p:ph sz="quarter" idx="1"/>
          </p:nvPr>
        </p:nvSpPr>
        <p:spPr>
          <a:xfrm>
            <a:off x="406400" y="304800"/>
            <a:ext cx="7620000" cy="5715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4"/>
          <p:cNvSpPr>
            <a:spLocks noGrp="1"/>
          </p:cNvSpPr>
          <p:nvPr>
            <p:ph type="dt" sz="half" idx="10"/>
          </p:nvPr>
        </p:nvSpPr>
        <p:spPr/>
        <p:txBody>
          <a:bodyPr/>
          <a:lstStyle>
            <a:lvl1pPr>
              <a:defRPr/>
            </a:lvl1pPr>
          </a:lstStyle>
          <a:p>
            <a:pPr>
              <a:defRPr/>
            </a:pPr>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atin typeface="Arial" charset="0"/>
                <a:cs typeface="Arial" charset="0"/>
              </a:defRPr>
            </a:lvl1pPr>
          </a:lstStyle>
          <a:p>
            <a:pPr>
              <a:defRPr/>
            </a:pPr>
            <a:fld id="{EFC25849-1537-44D6-BFA4-A866122397D5}" type="slidenum">
              <a:rPr lang="en-US" altLang="en-US"/>
              <a:pPr>
                <a:defRPr/>
              </a:pPr>
              <a:t>‹#›</a:t>
            </a:fld>
            <a:endParaRPr lang="en-US" altLang="en-US"/>
          </a:p>
        </p:txBody>
      </p:sp>
    </p:spTree>
    <p:extLst>
      <p:ext uri="{BB962C8B-B14F-4D97-AF65-F5344CB8AC3E}">
        <p14:creationId xmlns:p14="http://schemas.microsoft.com/office/powerpoint/2010/main" val="76382220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bg2"/>
        </a:solidFill>
        <a:effectLst/>
      </p:bgPr>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6" name="Isosceles Triangle 5"/>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7" name="Rectangle 6"/>
          <p:cNvSpPr/>
          <p:nvPr/>
        </p:nvSpPr>
        <p:spPr>
          <a:xfrm>
            <a:off x="609601" y="500063"/>
            <a:ext cx="243417"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2" name="Title 1"/>
          <p:cNvSpPr>
            <a:spLocks noGrp="1"/>
          </p:cNvSpPr>
          <p:nvPr>
            <p:ph type="title"/>
          </p:nvPr>
        </p:nvSpPr>
        <p:spPr>
          <a:xfrm>
            <a:off x="609600" y="500856"/>
            <a:ext cx="10972800" cy="674688"/>
          </a:xfrm>
          <a:ln>
            <a:solidFill>
              <a:schemeClr val="accent1"/>
            </a:solidFill>
          </a:ln>
        </p:spPr>
        <p:txBody>
          <a:bodyPr lIns="274320" anchor="ctr"/>
          <a:lstStyle>
            <a:lvl1pPr algn="r">
              <a:buNone/>
              <a:defRPr sz="2000" b="0">
                <a:solidFill>
                  <a:schemeClr val="tx1"/>
                </a:solidFill>
              </a:defRPr>
            </a:lvl1pPr>
          </a:lstStyle>
          <a:p>
            <a:r>
              <a:rPr lang="en-US"/>
              <a:t>Click to edit Master title style</a:t>
            </a:r>
          </a:p>
        </p:txBody>
      </p:sp>
      <p:sp>
        <p:nvSpPr>
          <p:cNvPr id="3" name="Picture Placeholder 2"/>
          <p:cNvSpPr>
            <a:spLocks noGrp="1"/>
          </p:cNvSpPr>
          <p:nvPr>
            <p:ph type="pic" idx="1"/>
          </p:nvPr>
        </p:nvSpPr>
        <p:spPr>
          <a:xfrm>
            <a:off x="609600" y="1905000"/>
            <a:ext cx="109728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9600" y="1219200"/>
            <a:ext cx="109728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a:t>Click to edit Master text styles</a:t>
            </a:r>
          </a:p>
        </p:txBody>
      </p:sp>
      <p:sp>
        <p:nvSpPr>
          <p:cNvPr id="8" name="Date Placeholder 4"/>
          <p:cNvSpPr>
            <a:spLocks noGrp="1"/>
          </p:cNvSpPr>
          <p:nvPr>
            <p:ph type="dt" sz="half" idx="10"/>
          </p:nvPr>
        </p:nvSpPr>
        <p:spPr/>
        <p:txBody>
          <a:bodyPr/>
          <a:lstStyle>
            <a:lvl1pPr>
              <a:defRPr>
                <a:solidFill>
                  <a:srgbClr val="DDE9EC"/>
                </a:solidFill>
              </a:defRPr>
            </a:lvl1pPr>
          </a:lstStyle>
          <a:p>
            <a:pPr>
              <a:defRPr/>
            </a:pPr>
            <a:endParaRPr lang="en-US"/>
          </a:p>
        </p:txBody>
      </p:sp>
      <p:sp>
        <p:nvSpPr>
          <p:cNvPr id="9" name="Footer Placeholder 5"/>
          <p:cNvSpPr>
            <a:spLocks noGrp="1"/>
          </p:cNvSpPr>
          <p:nvPr>
            <p:ph type="ftr" sz="quarter" idx="11"/>
          </p:nvPr>
        </p:nvSpPr>
        <p:spPr/>
        <p:txBody>
          <a:bodyPr/>
          <a:lstStyle>
            <a:lvl1pPr>
              <a:defRPr>
                <a:solidFill>
                  <a:srgbClr val="DDE9EC"/>
                </a:solidFill>
              </a:defRPr>
            </a:lvl1pPr>
          </a:lstStyle>
          <a:p>
            <a:pPr>
              <a:defRPr/>
            </a:pPr>
            <a:endParaRPr lang="en-US"/>
          </a:p>
        </p:txBody>
      </p:sp>
      <p:sp>
        <p:nvSpPr>
          <p:cNvPr id="10" name="Slide Number Placeholder 6"/>
          <p:cNvSpPr>
            <a:spLocks noGrp="1"/>
          </p:cNvSpPr>
          <p:nvPr>
            <p:ph type="sldNum" sz="quarter" idx="12"/>
          </p:nvPr>
        </p:nvSpPr>
        <p:spPr/>
        <p:txBody>
          <a:bodyPr/>
          <a:lstStyle>
            <a:lvl1pPr>
              <a:defRPr>
                <a:solidFill>
                  <a:srgbClr val="DDE9EC"/>
                </a:solidFill>
                <a:latin typeface="Arial" charset="0"/>
                <a:cs typeface="Arial" charset="0"/>
              </a:defRPr>
            </a:lvl1pPr>
          </a:lstStyle>
          <a:p>
            <a:pPr>
              <a:defRPr/>
            </a:pPr>
            <a:fld id="{E555875D-0D98-4C91-8309-7248CD8F7690}" type="slidenum">
              <a:rPr lang="en-US" altLang="en-US"/>
              <a:pPr>
                <a:defRPr/>
              </a:pPr>
              <a:t>‹#›</a:t>
            </a:fld>
            <a:endParaRPr lang="en-US" altLang="en-US"/>
          </a:p>
        </p:txBody>
      </p:sp>
    </p:spTree>
    <p:extLst>
      <p:ext uri="{BB962C8B-B14F-4D97-AF65-F5344CB8AC3E}">
        <p14:creationId xmlns:p14="http://schemas.microsoft.com/office/powerpoint/2010/main" val="4134515351"/>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2353188-2F73-41D2-9AB5-4FEB017DCA1B}" type="slidenum">
              <a:rPr lang="en-US"/>
              <a:pPr>
                <a:defRPr/>
              </a:pPr>
              <a:t>‹#›</a:t>
            </a:fld>
            <a:endParaRPr lang="en-US"/>
          </a:p>
        </p:txBody>
      </p:sp>
    </p:spTree>
    <p:extLst>
      <p:ext uri="{BB962C8B-B14F-4D97-AF65-F5344CB8AC3E}">
        <p14:creationId xmlns:p14="http://schemas.microsoft.com/office/powerpoint/2010/main" val="27308383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atin typeface="Arial" charset="0"/>
                <a:cs typeface="Arial" charset="0"/>
              </a:defRPr>
            </a:lvl1pPr>
          </a:lstStyle>
          <a:p>
            <a:pPr>
              <a:defRPr/>
            </a:pPr>
            <a:fld id="{A5B230BC-D399-4676-B7E1-8401AEC920BE}" type="slidenum">
              <a:rPr lang="en-US" altLang="en-US"/>
              <a:pPr>
                <a:defRPr/>
              </a:pPr>
              <a:t>‹#›</a:t>
            </a:fld>
            <a:endParaRPr lang="en-US" altLang="en-US"/>
          </a:p>
        </p:txBody>
      </p:sp>
    </p:spTree>
    <p:extLst>
      <p:ext uri="{BB962C8B-B14F-4D97-AF65-F5344CB8AC3E}">
        <p14:creationId xmlns:p14="http://schemas.microsoft.com/office/powerpoint/2010/main" val="35814341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5" name="Isosceles Triangle 4"/>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prstClr val="white"/>
              </a:solidFill>
            </a:endParaRPr>
          </a:p>
        </p:txBody>
      </p:sp>
      <p:sp>
        <p:nvSpPr>
          <p:cNvPr id="6" name="Straight Connector 12"/>
          <p:cNvSpPr>
            <a:spLocks noChangeShapeType="1"/>
          </p:cNvSpPr>
          <p:nvPr/>
        </p:nvSpPr>
        <p:spPr bwMode="auto">
          <a:xfrm rot="5400000">
            <a:off x="5816071"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atin typeface="Arial" charset="0"/>
                <a:cs typeface="Arial" charset="0"/>
              </a:defRPr>
            </a:lvl1pPr>
          </a:lstStyle>
          <a:p>
            <a:pPr>
              <a:defRPr/>
            </a:pPr>
            <a:fld id="{DC76B38A-0335-429D-BB42-95F73F0D4E54}" type="slidenum">
              <a:rPr lang="en-US" altLang="en-US"/>
              <a:pPr>
                <a:defRPr/>
              </a:pPr>
              <a:t>‹#›</a:t>
            </a:fld>
            <a:endParaRPr lang="en-US" altLang="en-US"/>
          </a:p>
        </p:txBody>
      </p:sp>
    </p:spTree>
    <p:extLst>
      <p:ext uri="{BB962C8B-B14F-4D97-AF65-F5344CB8AC3E}">
        <p14:creationId xmlns:p14="http://schemas.microsoft.com/office/powerpoint/2010/main" val="3728722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4DBC87F-3B4B-459A-8B96-116D6254CE38}" type="slidenum">
              <a:rPr lang="en-US"/>
              <a:pPr>
                <a:defRPr/>
              </a:pPr>
              <a:t>‹#›</a:t>
            </a:fld>
            <a:endParaRPr lang="en-US"/>
          </a:p>
        </p:txBody>
      </p:sp>
    </p:spTree>
    <p:extLst>
      <p:ext uri="{BB962C8B-B14F-4D97-AF65-F5344CB8AC3E}">
        <p14:creationId xmlns:p14="http://schemas.microsoft.com/office/powerpoint/2010/main" val="2107585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a:t>Click to edit Master title style</a:t>
            </a:r>
            <a:endParaRPr lang="sr-Latn-C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A3688B5-345D-46A9-BF34-A0736963F719}" type="slidenum">
              <a:rPr lang="en-US"/>
              <a:pPr>
                <a:defRPr/>
              </a:pPr>
              <a:t>‹#›</a:t>
            </a:fld>
            <a:endParaRPr lang="en-US"/>
          </a:p>
        </p:txBody>
      </p:sp>
    </p:spTree>
    <p:extLst>
      <p:ext uri="{BB962C8B-B14F-4D97-AF65-F5344CB8AC3E}">
        <p14:creationId xmlns:p14="http://schemas.microsoft.com/office/powerpoint/2010/main" val="2150166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a:t>Click to edit Master title style</a:t>
            </a:r>
            <a:endParaRPr lang="sr-Latn-C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sr-Latn-C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5F15E86-086E-4472-8103-4BD0CBC35133}" type="slidenum">
              <a:rPr lang="en-US"/>
              <a:pPr>
                <a:defRPr/>
              </a:pPr>
              <a:t>‹#›</a:t>
            </a:fld>
            <a:endParaRPr lang="en-US"/>
          </a:p>
        </p:txBody>
      </p:sp>
    </p:spTree>
    <p:extLst>
      <p:ext uri="{BB962C8B-B14F-4D97-AF65-F5344CB8AC3E}">
        <p14:creationId xmlns:p14="http://schemas.microsoft.com/office/powerpoint/2010/main" val="254548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tags" Target="../tags/tag4.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ags" Target="../tags/tag3.xml"/><Relationship Id="rId2" Type="http://schemas.openxmlformats.org/officeDocument/2006/relationships/slideLayout" Target="../slideLayouts/slideLayout15.xml"/><Relationship Id="rId16"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image" Target="../media/image3.jpeg"/><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5.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5.jpe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ags" Target="../tags/tag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6" Type="http://schemas.openxmlformats.org/officeDocument/2006/relationships/image" Target="../media/image7.jpe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5.jpe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ags" Target="../tags/tag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026" name="Picture 8" descr="C:\Users\Vlada\Desktop\Picture1.jp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b="83507"/>
          <a:stretch>
            <a:fillRect/>
          </a:stretch>
        </p:blipFill>
        <p:spPr bwMode="auto">
          <a:xfrm>
            <a:off x="1145117" y="0"/>
            <a:ext cx="11046883"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7" descr="C:\Users\Vlada\Desktop\Picture1.jp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t="58376" r="65842"/>
          <a:stretch>
            <a:fillRect/>
          </a:stretch>
        </p:blipFill>
        <p:spPr bwMode="auto">
          <a:xfrm>
            <a:off x="0" y="1"/>
            <a:ext cx="11684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custDataLst>
              <p:tags r:id="rId15"/>
            </p:custDataLst>
          </p:nvPr>
        </p:nvSpPr>
        <p:spPr bwMode="auto">
          <a:xfrm>
            <a:off x="0" y="23813"/>
            <a:ext cx="121920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cs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charset="0"/>
                <a:cs typeface="Arial" charset="0"/>
              </a:defRPr>
            </a:lvl1pPr>
          </a:lstStyle>
          <a:p>
            <a:pPr>
              <a:defRPr/>
            </a:pPr>
            <a:fld id="{074A4EE8-6AE0-42DE-8A19-9A9B45D99040}" type="slidenum">
              <a:rPr lang="en-US"/>
              <a:pPr>
                <a:defRPr/>
              </a:pPr>
              <a:t>‹#›</a:t>
            </a:fld>
            <a:endParaRPr lang="en-US"/>
          </a:p>
        </p:txBody>
      </p:sp>
      <p:sp>
        <p:nvSpPr>
          <p:cNvPr id="3" name="Rectangle 3"/>
          <p:cNvSpPr>
            <a:spLocks noGrp="1" noChangeArrowheads="1"/>
          </p:cNvSpPr>
          <p:nvPr>
            <p:ph type="body" idx="1"/>
            <p:custDataLst>
              <p:tags r:id="rId16"/>
            </p:custDataLst>
          </p:nvPr>
        </p:nvSpPr>
        <p:spPr bwMode="auto">
          <a:xfrm>
            <a:off x="0" y="774700"/>
            <a:ext cx="12192000" cy="6057900"/>
          </a:xfrm>
          <a:prstGeom prst="rect">
            <a:avLst/>
          </a:prstGeom>
          <a:noFill/>
          <a:ln>
            <a:headEnd/>
            <a:tailEnd/>
          </a:ln>
        </p:spPr>
        <p:style>
          <a:lnRef idx="2">
            <a:schemeClr val="dk1"/>
          </a:lnRef>
          <a:fillRef idx="1">
            <a:schemeClr val="lt1"/>
          </a:fillRef>
          <a:effectRef idx="0">
            <a:schemeClr val="dk1"/>
          </a:effectRef>
          <a:fontRef idx="none"/>
        </p:style>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dk2" tx1="lt1" bg2="dk1" tx2="lt2" accent1="accent1" accent2="accent2" accent3="accent3" accent4="accent4" accent5="accent5" accent6="accent6" hlink="hlink" folHlink="folHlink"/>
  <p:sldLayoutIdLst>
    <p:sldLayoutId id="2147483863"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64" r:id="rId12"/>
    <p:sldLayoutId id="2147483866" r:id="rId13"/>
  </p:sldLayoutIdLst>
  <p:txStyles>
    <p:titleStyle>
      <a:lvl1pPr algn="ctr" rtl="0" fontAlgn="base">
        <a:spcBef>
          <a:spcPct val="0"/>
        </a:spcBef>
        <a:spcAft>
          <a:spcPct val="0"/>
        </a:spcAft>
        <a:buClr>
          <a:schemeClr val="tx1"/>
        </a:buClr>
        <a:defRPr sz="4000">
          <a:solidFill>
            <a:schemeClr val="tx1"/>
          </a:solidFill>
          <a:latin typeface="+mj-lt"/>
          <a:ea typeface="+mj-ea"/>
          <a:cs typeface="+mj-cs"/>
        </a:defRPr>
      </a:lvl1pPr>
      <a:lvl2pPr algn="ctr" rtl="0" fontAlgn="base">
        <a:spcBef>
          <a:spcPct val="0"/>
        </a:spcBef>
        <a:spcAft>
          <a:spcPct val="0"/>
        </a:spcAft>
        <a:buClr>
          <a:schemeClr val="tx1"/>
        </a:buClr>
        <a:defRPr sz="4000">
          <a:solidFill>
            <a:schemeClr val="tx1"/>
          </a:solidFill>
          <a:latin typeface="Arial" charset="0"/>
          <a:cs typeface="Arial" charset="0"/>
        </a:defRPr>
      </a:lvl2pPr>
      <a:lvl3pPr algn="ctr" rtl="0" fontAlgn="base">
        <a:spcBef>
          <a:spcPct val="0"/>
        </a:spcBef>
        <a:spcAft>
          <a:spcPct val="0"/>
        </a:spcAft>
        <a:buClr>
          <a:schemeClr val="tx1"/>
        </a:buClr>
        <a:defRPr sz="4000">
          <a:solidFill>
            <a:schemeClr val="tx1"/>
          </a:solidFill>
          <a:latin typeface="Arial" charset="0"/>
          <a:cs typeface="Arial" charset="0"/>
        </a:defRPr>
      </a:lvl3pPr>
      <a:lvl4pPr algn="ctr" rtl="0" fontAlgn="base">
        <a:spcBef>
          <a:spcPct val="0"/>
        </a:spcBef>
        <a:spcAft>
          <a:spcPct val="0"/>
        </a:spcAft>
        <a:buClr>
          <a:schemeClr val="tx1"/>
        </a:buClr>
        <a:defRPr sz="4000">
          <a:solidFill>
            <a:schemeClr val="tx1"/>
          </a:solidFill>
          <a:latin typeface="Arial" charset="0"/>
          <a:cs typeface="Arial" charset="0"/>
        </a:defRPr>
      </a:lvl4pPr>
      <a:lvl5pPr algn="ctr" rtl="0" fontAlgn="base">
        <a:spcBef>
          <a:spcPct val="0"/>
        </a:spcBef>
        <a:spcAft>
          <a:spcPct val="0"/>
        </a:spcAft>
        <a:buClr>
          <a:schemeClr val="tx1"/>
        </a:buClr>
        <a:defRPr sz="4000">
          <a:solidFill>
            <a:schemeClr val="tx1"/>
          </a:solidFill>
          <a:latin typeface="Arial" charset="0"/>
          <a:cs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cs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cs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cs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cs typeface="Arial" charset="0"/>
        </a:defRPr>
      </a:lvl9pPr>
    </p:titleStyle>
    <p:bodyStyle>
      <a:lvl1pPr marL="342900" indent="-342900" algn="l" rtl="0" fontAlgn="base">
        <a:spcBef>
          <a:spcPct val="20000"/>
        </a:spcBef>
        <a:spcAft>
          <a:spcPct val="0"/>
        </a:spcAft>
        <a:buClr>
          <a:schemeClr val="tx1"/>
        </a:buClr>
        <a:buChar char="•"/>
        <a:defRPr sz="2600">
          <a:solidFill>
            <a:schemeClr val="bg2"/>
          </a:solidFill>
          <a:latin typeface="+mn-lt"/>
          <a:ea typeface="+mn-ea"/>
          <a:cs typeface="+mn-cs"/>
        </a:defRPr>
      </a:lvl1pPr>
      <a:lvl2pPr marL="742950" indent="-285750" algn="l" rtl="0" fontAlgn="base">
        <a:spcBef>
          <a:spcPct val="20000"/>
        </a:spcBef>
        <a:spcAft>
          <a:spcPct val="0"/>
        </a:spcAft>
        <a:buClr>
          <a:schemeClr val="tx1"/>
        </a:buClr>
        <a:buChar char="•"/>
        <a:defRPr sz="2400">
          <a:solidFill>
            <a:schemeClr val="bg2"/>
          </a:solidFill>
          <a:latin typeface="+mn-lt"/>
          <a:cs typeface="+mn-cs"/>
        </a:defRPr>
      </a:lvl2pPr>
      <a:lvl3pPr marL="1143000" indent="-228600" algn="l" rtl="0" fontAlgn="base">
        <a:spcBef>
          <a:spcPct val="20000"/>
        </a:spcBef>
        <a:spcAft>
          <a:spcPct val="0"/>
        </a:spcAft>
        <a:buClr>
          <a:schemeClr val="tx1"/>
        </a:buClr>
        <a:buChar char="•"/>
        <a:defRPr sz="2400">
          <a:solidFill>
            <a:schemeClr val="bg2"/>
          </a:solidFill>
          <a:latin typeface="+mn-lt"/>
          <a:cs typeface="+mn-cs"/>
        </a:defRPr>
      </a:lvl3pPr>
      <a:lvl4pPr marL="1600200" indent="-228600" algn="l" rtl="0" fontAlgn="base">
        <a:spcBef>
          <a:spcPct val="20000"/>
        </a:spcBef>
        <a:spcAft>
          <a:spcPct val="0"/>
        </a:spcAft>
        <a:buClr>
          <a:schemeClr val="tx1"/>
        </a:buClr>
        <a:buChar char="•"/>
        <a:defRPr sz="2400">
          <a:solidFill>
            <a:schemeClr val="bg2"/>
          </a:solidFill>
          <a:latin typeface="+mn-lt"/>
          <a:cs typeface="+mn-cs"/>
        </a:defRPr>
      </a:lvl4pPr>
      <a:lvl5pPr marL="2057400" indent="-228600" algn="l" rtl="0" fontAlgn="base">
        <a:spcBef>
          <a:spcPct val="20000"/>
        </a:spcBef>
        <a:spcAft>
          <a:spcPct val="0"/>
        </a:spcAft>
        <a:buClr>
          <a:schemeClr val="tx1"/>
        </a:buClr>
        <a:buChar char="•"/>
        <a:defRPr sz="2400">
          <a:solidFill>
            <a:schemeClr val="bg2"/>
          </a:solidFill>
          <a:latin typeface="+mn-lt"/>
          <a:cs typeface="+mn-cs"/>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cs typeface="+mn-cs"/>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cs typeface="+mn-cs"/>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cs typeface="+mn-cs"/>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cs typeface="+mn-cs"/>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9"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custDataLst>
              <p:tags r:id="rId17"/>
            </p:custDataLst>
          </p:nvPr>
        </p:nvSpPr>
        <p:spPr bwMode="auto">
          <a:xfrm>
            <a:off x="3604684" y="274638"/>
            <a:ext cx="8422216"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2051" name="Rectangle 3"/>
          <p:cNvSpPr>
            <a:spLocks noGrp="1" noChangeArrowheads="1"/>
          </p:cNvSpPr>
          <p:nvPr>
            <p:ph type="body" idx="1"/>
            <p:custDataLst>
              <p:tags r:id="rId18"/>
            </p:custDataLst>
          </p:nvPr>
        </p:nvSpPr>
        <p:spPr bwMode="auto">
          <a:xfrm>
            <a:off x="3591985" y="1600201"/>
            <a:ext cx="8434916"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6804"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buClr>
                <a:schemeClr val="tx1"/>
              </a:buClr>
              <a:defRPr sz="1400">
                <a:latin typeface="Arial" charset="0"/>
                <a:cs typeface="Arial" charset="0"/>
              </a:defRPr>
            </a:lvl1pPr>
          </a:lstStyle>
          <a:p>
            <a:pPr>
              <a:defRPr/>
            </a:pPr>
            <a:fld id="{76A6A78E-49D0-42E5-B027-40B0B8FB0D22}" type="datetimeFigureOut">
              <a:rPr lang="en-US"/>
              <a:pPr>
                <a:defRPr/>
              </a:pPr>
              <a:t>01-Sep-23</a:t>
            </a:fld>
            <a:endParaRPr lang="en-US"/>
          </a:p>
        </p:txBody>
      </p:sp>
      <p:sp>
        <p:nvSpPr>
          <p:cNvPr id="76805"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buClr>
                <a:schemeClr val="tx1"/>
              </a:buClr>
              <a:defRPr sz="1400">
                <a:latin typeface="Arial" charset="0"/>
                <a:cs typeface="Arial" charset="0"/>
              </a:defRPr>
            </a:lvl1pPr>
          </a:lstStyle>
          <a:p>
            <a:pPr>
              <a:defRPr/>
            </a:pPr>
            <a:endParaRPr lang="sr-Latn-CS"/>
          </a:p>
        </p:txBody>
      </p:sp>
      <p:sp>
        <p:nvSpPr>
          <p:cNvPr id="76806"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buClr>
                <a:schemeClr val="tx1"/>
              </a:buClr>
              <a:defRPr sz="1400">
                <a:latin typeface="Arial" charset="0"/>
                <a:cs typeface="Arial" charset="0"/>
              </a:defRPr>
            </a:lvl1pPr>
          </a:lstStyle>
          <a:p>
            <a:pPr>
              <a:defRPr/>
            </a:pPr>
            <a:fld id="{42B24B7B-E4DF-4DED-97BD-EAF57A28E65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67"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 id="2147483859" r:id="rId12"/>
    <p:sldLayoutId id="2147483860" r:id="rId13"/>
    <p:sldLayoutId id="2147483861" r:id="rId14"/>
    <p:sldLayoutId id="2147483862" r:id="rId15"/>
  </p:sldLayoutIdLst>
  <p:txStyles>
    <p:titleStyle>
      <a:lvl1pPr algn="l" rtl="0" eaLnBrk="0" fontAlgn="base" hangingPunct="0">
        <a:spcBef>
          <a:spcPct val="0"/>
        </a:spcBef>
        <a:spcAft>
          <a:spcPct val="0"/>
        </a:spcAft>
        <a:buClr>
          <a:schemeClr val="tx1"/>
        </a:buClr>
        <a:defRPr sz="3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charset="0"/>
          <a:cs typeface="Arial" charset="0"/>
        </a:defRPr>
      </a:lvl2pPr>
      <a:lvl3pPr algn="l" rtl="0" eaLnBrk="0" fontAlgn="base" hangingPunct="0">
        <a:spcBef>
          <a:spcPct val="0"/>
        </a:spcBef>
        <a:spcAft>
          <a:spcPct val="0"/>
        </a:spcAft>
        <a:buClr>
          <a:schemeClr val="tx1"/>
        </a:buClr>
        <a:defRPr sz="3200">
          <a:solidFill>
            <a:schemeClr val="tx1"/>
          </a:solidFill>
          <a:latin typeface="Arial" charset="0"/>
          <a:cs typeface="Arial" charset="0"/>
        </a:defRPr>
      </a:lvl3pPr>
      <a:lvl4pPr algn="l" rtl="0" eaLnBrk="0" fontAlgn="base" hangingPunct="0">
        <a:spcBef>
          <a:spcPct val="0"/>
        </a:spcBef>
        <a:spcAft>
          <a:spcPct val="0"/>
        </a:spcAft>
        <a:buClr>
          <a:schemeClr val="tx1"/>
        </a:buClr>
        <a:defRPr sz="3200">
          <a:solidFill>
            <a:schemeClr val="tx1"/>
          </a:solidFill>
          <a:latin typeface="Arial" charset="0"/>
          <a:cs typeface="Arial" charset="0"/>
        </a:defRPr>
      </a:lvl4pPr>
      <a:lvl5pPr algn="l" rtl="0" eaLnBrk="0" fontAlgn="base" hangingPunct="0">
        <a:spcBef>
          <a:spcPct val="0"/>
        </a:spcBef>
        <a:spcAft>
          <a:spcPct val="0"/>
        </a:spcAft>
        <a:buClr>
          <a:schemeClr val="tx1"/>
        </a:buClr>
        <a:defRPr sz="3200">
          <a:solidFill>
            <a:schemeClr val="tx1"/>
          </a:solidFill>
          <a:latin typeface="Arial" charset="0"/>
          <a:cs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cs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cs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cs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a:solidFill>
            <a:schemeClr val="tx1"/>
          </a:solidFill>
          <a:latin typeface="+mn-lt"/>
          <a:cs typeface="+mn-cs"/>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cs typeface="+mn-cs"/>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cs typeface="+mn-cs"/>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cs typeface="+mn-cs"/>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cs typeface="+mn-cs"/>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cs typeface="+mn-cs"/>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cs typeface="+mn-cs"/>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82033" y="136526"/>
            <a:ext cx="11821584" cy="658177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solidFill>
                <a:srgbClr val="000000"/>
              </a:solidFill>
            </a:endParaRPr>
          </a:p>
        </p:txBody>
      </p:sp>
      <p:sp>
        <p:nvSpPr>
          <p:cNvPr id="3075" name="Rectangle 3"/>
          <p:cNvSpPr>
            <a:spLocks noGrp="1" noChangeArrowheads="1"/>
          </p:cNvSpPr>
          <p:nvPr>
            <p:ph type="title"/>
            <p:custDataLst>
              <p:tags r:id="rId13"/>
            </p:custDataLst>
          </p:nvPr>
        </p:nvSpPr>
        <p:spPr bwMode="auto">
          <a:xfrm>
            <a:off x="607485" y="274638"/>
            <a:ext cx="109685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3076" name="Rectangle 4"/>
          <p:cNvSpPr>
            <a:spLocks noGrp="1" noChangeArrowheads="1"/>
          </p:cNvSpPr>
          <p:nvPr>
            <p:ph type="body" idx="1"/>
            <p:custDataLst>
              <p:tags r:id="rId14"/>
            </p:custDataLst>
          </p:nvPr>
        </p:nvSpPr>
        <p:spPr bwMode="auto">
          <a:xfrm>
            <a:off x="607485" y="1600201"/>
            <a:ext cx="1096856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9701" name="Rectangle 5"/>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cs typeface="+mn-cs"/>
              </a:defRPr>
            </a:lvl1pPr>
          </a:lstStyle>
          <a:p>
            <a:pPr>
              <a:defRPr/>
            </a:pPr>
            <a:endParaRPr lang="en-US"/>
          </a:p>
        </p:txBody>
      </p:sp>
      <p:sp>
        <p:nvSpPr>
          <p:cNvPr id="29702" name="Rectangle 6"/>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cs typeface="+mn-cs"/>
              </a:defRPr>
            </a:lvl1pPr>
          </a:lstStyle>
          <a:p>
            <a:pPr>
              <a:defRPr/>
            </a:pPr>
            <a:endParaRPr lang="en-US"/>
          </a:p>
        </p:txBody>
      </p:sp>
      <p:sp>
        <p:nvSpPr>
          <p:cNvPr id="29703" name="Rectangle 7"/>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charset="0"/>
                <a:cs typeface="+mn-cs"/>
              </a:defRPr>
            </a:lvl1pPr>
          </a:lstStyle>
          <a:p>
            <a:pPr>
              <a:defRPr/>
            </a:pPr>
            <a:fld id="{D9CAF9C9-A07B-499D-BA64-73CA2A09C99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Lst>
  <p:txStyles>
    <p:titleStyle>
      <a:lvl1pPr algn="l" rtl="0" eaLnBrk="0" fontAlgn="base" hangingPunct="0">
        <a:spcBef>
          <a:spcPct val="0"/>
        </a:spcBef>
        <a:spcAft>
          <a:spcPct val="0"/>
        </a:spcAft>
        <a:buClr>
          <a:schemeClr val="tx1"/>
        </a:buClr>
        <a:defRPr sz="3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charset="0"/>
        </a:defRPr>
      </a:lvl2pPr>
      <a:lvl3pPr algn="l" rtl="0" eaLnBrk="0" fontAlgn="base" hangingPunct="0">
        <a:spcBef>
          <a:spcPct val="0"/>
        </a:spcBef>
        <a:spcAft>
          <a:spcPct val="0"/>
        </a:spcAft>
        <a:buClr>
          <a:schemeClr val="tx1"/>
        </a:buClr>
        <a:defRPr sz="3200">
          <a:solidFill>
            <a:schemeClr val="tx1"/>
          </a:solidFill>
          <a:latin typeface="Arial" charset="0"/>
        </a:defRPr>
      </a:lvl3pPr>
      <a:lvl4pPr algn="l" rtl="0" eaLnBrk="0" fontAlgn="base" hangingPunct="0">
        <a:spcBef>
          <a:spcPct val="0"/>
        </a:spcBef>
        <a:spcAft>
          <a:spcPct val="0"/>
        </a:spcAft>
        <a:buClr>
          <a:schemeClr val="tx1"/>
        </a:buClr>
        <a:defRPr sz="3200">
          <a:solidFill>
            <a:schemeClr val="tx1"/>
          </a:solidFill>
          <a:latin typeface="Arial" charset="0"/>
        </a:defRPr>
      </a:lvl4pPr>
      <a:lvl5pPr algn="l" rtl="0" eaLnBrk="0" fontAlgn="base" hangingPunct="0">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p:titleStyle>
    <p:bodyStyle>
      <a:lvl1pPr marL="342900" indent="-342900" algn="l" rtl="0" eaLnBrk="0" fontAlgn="base" hangingPunct="0">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pic>
        <p:nvPicPr>
          <p:cNvPr id="4098" name="Picture 7" descr="C:\Users\VLADA\Desktop\Picture1.jp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t="7254"/>
          <a:stretch>
            <a:fillRect/>
          </a:stretch>
        </p:blipFill>
        <p:spPr bwMode="auto">
          <a:xfrm>
            <a:off x="0" y="0"/>
            <a:ext cx="6096000" cy="681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
          <p:cNvSpPr>
            <a:spLocks noGrp="1" noChangeArrowheads="1"/>
          </p:cNvSpPr>
          <p:nvPr>
            <p:ph type="title"/>
            <p:custDataLst>
              <p:tags r:id="rId13"/>
            </p:custDataLst>
          </p:nvPr>
        </p:nvSpPr>
        <p:spPr bwMode="auto">
          <a:xfrm>
            <a:off x="508001" y="152400"/>
            <a:ext cx="1147021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8" name="Rectangle 7"/>
          <p:cNvSpPr/>
          <p:nvPr userDrawn="1"/>
        </p:nvSpPr>
        <p:spPr>
          <a:xfrm>
            <a:off x="1727200" y="838200"/>
            <a:ext cx="10464800" cy="6019800"/>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3399FF"/>
              </a:solidFill>
            </a:endParaRPr>
          </a:p>
        </p:txBody>
      </p:sp>
      <p:sp>
        <p:nvSpPr>
          <p:cNvPr id="4101" name="Rectangle 3"/>
          <p:cNvSpPr>
            <a:spLocks noGrp="1" noChangeArrowheads="1"/>
          </p:cNvSpPr>
          <p:nvPr>
            <p:ph type="body" idx="1"/>
            <p:custDataLst>
              <p:tags r:id="rId14"/>
            </p:custDataLst>
          </p:nvPr>
        </p:nvSpPr>
        <p:spPr bwMode="auto">
          <a:xfrm>
            <a:off x="1727201" y="1143000"/>
            <a:ext cx="102997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 id="2147483889" r:id="rId11"/>
  </p:sldLayoutIdLst>
  <p:txStyles>
    <p:titleStyle>
      <a:lvl1pPr algn="l" rtl="0" fontAlgn="base">
        <a:spcBef>
          <a:spcPct val="0"/>
        </a:spcBef>
        <a:spcAft>
          <a:spcPct val="0"/>
        </a:spcAft>
        <a:buClr>
          <a:schemeClr val="tx1"/>
        </a:buClr>
        <a:defRPr sz="3200">
          <a:solidFill>
            <a:schemeClr val="tx1"/>
          </a:solidFill>
          <a:latin typeface="+mj-lt"/>
          <a:ea typeface="+mj-ea"/>
          <a:cs typeface="+mj-cs"/>
        </a:defRPr>
      </a:lvl1pPr>
      <a:lvl2pPr algn="l" rtl="0" fontAlgn="base">
        <a:spcBef>
          <a:spcPct val="0"/>
        </a:spcBef>
        <a:spcAft>
          <a:spcPct val="0"/>
        </a:spcAft>
        <a:buClr>
          <a:schemeClr val="tx1"/>
        </a:buClr>
        <a:defRPr sz="3200">
          <a:solidFill>
            <a:schemeClr val="tx1"/>
          </a:solidFill>
          <a:latin typeface="Arial" charset="0"/>
        </a:defRPr>
      </a:lvl2pPr>
      <a:lvl3pPr algn="l" rtl="0" fontAlgn="base">
        <a:spcBef>
          <a:spcPct val="0"/>
        </a:spcBef>
        <a:spcAft>
          <a:spcPct val="0"/>
        </a:spcAft>
        <a:buClr>
          <a:schemeClr val="tx1"/>
        </a:buClr>
        <a:defRPr sz="3200">
          <a:solidFill>
            <a:schemeClr val="tx1"/>
          </a:solidFill>
          <a:latin typeface="Arial" charset="0"/>
        </a:defRPr>
      </a:lvl3pPr>
      <a:lvl4pPr algn="l" rtl="0" fontAlgn="base">
        <a:spcBef>
          <a:spcPct val="0"/>
        </a:spcBef>
        <a:spcAft>
          <a:spcPct val="0"/>
        </a:spcAft>
        <a:buClr>
          <a:schemeClr val="tx1"/>
        </a:buClr>
        <a:defRPr sz="3200">
          <a:solidFill>
            <a:schemeClr val="tx1"/>
          </a:solidFill>
          <a:latin typeface="Arial" charset="0"/>
        </a:defRPr>
      </a:lvl4pPr>
      <a:lvl5pPr algn="l" rtl="0" fontAlgn="base">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fontAlgn="base">
        <a:spcBef>
          <a:spcPct val="20000"/>
        </a:spcBef>
        <a:spcAft>
          <a:spcPct val="0"/>
        </a:spcAft>
        <a:buClr>
          <a:schemeClr val="tx1"/>
        </a:buClr>
        <a:buChar char="•"/>
        <a:defRPr sz="2400">
          <a:solidFill>
            <a:schemeClr val="tx1"/>
          </a:solidFill>
          <a:latin typeface="+mn-lt"/>
          <a:ea typeface="+mn-ea"/>
          <a:cs typeface="+mn-cs"/>
        </a:defRPr>
      </a:lvl1pPr>
      <a:lvl2pPr marL="742950" indent="-285750" algn="l" rtl="0" fontAlgn="base">
        <a:spcBef>
          <a:spcPct val="20000"/>
        </a:spcBef>
        <a:spcAft>
          <a:spcPct val="0"/>
        </a:spcAft>
        <a:buClr>
          <a:schemeClr val="tx1"/>
        </a:buClr>
        <a:buChar char="•"/>
        <a:defRPr sz="2400">
          <a:solidFill>
            <a:schemeClr val="tx1"/>
          </a:solidFill>
          <a:latin typeface="+mn-lt"/>
        </a:defRPr>
      </a:lvl2pPr>
      <a:lvl3pPr marL="1143000" indent="-228600" algn="l" rtl="0" fontAlgn="base">
        <a:spcBef>
          <a:spcPct val="20000"/>
        </a:spcBef>
        <a:spcAft>
          <a:spcPct val="0"/>
        </a:spcAft>
        <a:buClr>
          <a:schemeClr val="tx1"/>
        </a:buClr>
        <a:buChar char="•"/>
        <a:defRPr sz="2400">
          <a:solidFill>
            <a:schemeClr val="tx1"/>
          </a:solidFill>
          <a:latin typeface="+mn-lt"/>
        </a:defRPr>
      </a:lvl3pPr>
      <a:lvl4pPr marL="1600200" indent="-228600" algn="l" rtl="0" fontAlgn="base">
        <a:spcBef>
          <a:spcPct val="20000"/>
        </a:spcBef>
        <a:spcAft>
          <a:spcPct val="0"/>
        </a:spcAft>
        <a:buClr>
          <a:schemeClr val="tx1"/>
        </a:buClr>
        <a:buChar char="•"/>
        <a:defRPr sz="2400">
          <a:solidFill>
            <a:schemeClr val="tx1"/>
          </a:solidFill>
          <a:latin typeface="+mn-lt"/>
        </a:defRPr>
      </a:lvl4pPr>
      <a:lvl5pPr marL="2057400" indent="-228600" algn="l" rtl="0" fontAlgn="base">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Title Placeholder 21"/>
          <p:cNvSpPr>
            <a:spLocks noGrp="1"/>
          </p:cNvSpPr>
          <p:nvPr>
            <p:ph type="title"/>
          </p:nvPr>
        </p:nvSpPr>
        <p:spPr bwMode="auto">
          <a:xfrm>
            <a:off x="609600" y="152400"/>
            <a:ext cx="10972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5123" name="Text Placeholder 12"/>
          <p:cNvSpPr>
            <a:spLocks noGrp="1"/>
          </p:cNvSpPr>
          <p:nvPr>
            <p:ph type="body" idx="1"/>
          </p:nvPr>
        </p:nvSpPr>
        <p:spPr bwMode="auto">
          <a:xfrm>
            <a:off x="609600" y="1219200"/>
            <a:ext cx="109728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 name="Date Placeholder 13"/>
          <p:cNvSpPr>
            <a:spLocks noGrp="1"/>
          </p:cNvSpPr>
          <p:nvPr>
            <p:ph type="dt" sz="half" idx="2"/>
          </p:nvPr>
        </p:nvSpPr>
        <p:spPr>
          <a:xfrm>
            <a:off x="8534401" y="6356351"/>
            <a:ext cx="3052233" cy="365125"/>
          </a:xfrm>
          <a:prstGeom prst="rect">
            <a:avLst/>
          </a:prstGeom>
        </p:spPr>
        <p:txBody>
          <a:bodyPr vert="horz"/>
          <a:lstStyle>
            <a:lvl1pPr algn="l" eaLnBrk="1" latinLnBrk="0" hangingPunct="1">
              <a:defRPr kumimoji="0" sz="1400">
                <a:solidFill>
                  <a:srgbClr val="464653"/>
                </a:solidFill>
                <a:latin typeface="Tahoma" charset="0"/>
                <a:cs typeface="+mn-cs"/>
              </a:defRPr>
            </a:lvl1pPr>
          </a:lstStyle>
          <a:p>
            <a:pPr>
              <a:defRPr/>
            </a:pPr>
            <a:endParaRPr lang="en-US"/>
          </a:p>
        </p:txBody>
      </p:sp>
      <p:sp>
        <p:nvSpPr>
          <p:cNvPr id="3" name="Footer Placeholder 2"/>
          <p:cNvSpPr>
            <a:spLocks noGrp="1"/>
          </p:cNvSpPr>
          <p:nvPr>
            <p:ph type="ftr" sz="quarter" idx="3"/>
          </p:nvPr>
        </p:nvSpPr>
        <p:spPr>
          <a:xfrm>
            <a:off x="3865033" y="6356351"/>
            <a:ext cx="4673600" cy="365125"/>
          </a:xfrm>
          <a:prstGeom prst="rect">
            <a:avLst/>
          </a:prstGeom>
        </p:spPr>
        <p:txBody>
          <a:bodyPr vert="horz"/>
          <a:lstStyle>
            <a:lvl1pPr algn="r" eaLnBrk="1" latinLnBrk="0" hangingPunct="1">
              <a:defRPr kumimoji="0" sz="1400">
                <a:solidFill>
                  <a:srgbClr val="464653"/>
                </a:solidFill>
                <a:latin typeface="Tahoma" charset="0"/>
                <a:cs typeface="+mn-cs"/>
              </a:defRPr>
            </a:lvl1pPr>
          </a:lstStyle>
          <a:p>
            <a:pPr>
              <a:defRPr/>
            </a:pPr>
            <a:endParaRPr lang="en-US"/>
          </a:p>
        </p:txBody>
      </p:sp>
      <p:sp>
        <p:nvSpPr>
          <p:cNvPr id="23" name="Slide Number Placeholder 22"/>
          <p:cNvSpPr>
            <a:spLocks noGrp="1"/>
          </p:cNvSpPr>
          <p:nvPr>
            <p:ph type="sldNum" sz="quarter" idx="4"/>
          </p:nvPr>
        </p:nvSpPr>
        <p:spPr>
          <a:xfrm>
            <a:off x="817033" y="6356351"/>
            <a:ext cx="2641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400">
                <a:solidFill>
                  <a:srgbClr val="464653"/>
                </a:solidFill>
                <a:latin typeface="Tahoma" panose="020B0604030504040204" pitchFamily="34" charset="0"/>
              </a:defRPr>
            </a:lvl1pPr>
          </a:lstStyle>
          <a:p>
            <a:pPr>
              <a:defRPr/>
            </a:pPr>
            <a:fld id="{FF9B9039-7F7E-4915-85EB-453E3F5F1593}" type="slidenum">
              <a:rPr lang="en-US" altLang="en-US"/>
              <a:pPr>
                <a:defRPr/>
              </a:pPr>
              <a:t>‹#›</a:t>
            </a:fld>
            <a:endParaRPr lang="en-US" altLang="en-US"/>
          </a:p>
        </p:txBody>
      </p:sp>
      <p:sp>
        <p:nvSpPr>
          <p:cNvPr id="5127" name="Straight Connector 27"/>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5128" name="Straight Connector 28"/>
          <p:cNvSpPr>
            <a:spLocks noChangeShapeType="1"/>
          </p:cNvSpPr>
          <p:nvPr/>
        </p:nvSpPr>
        <p:spPr bwMode="auto">
          <a:xfrm>
            <a:off x="609600" y="1143000"/>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10" name="Isosceles Triangle 9"/>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Lst>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fontAlgn="base">
        <a:spcBef>
          <a:spcPct val="0"/>
        </a:spcBef>
        <a:spcAft>
          <a:spcPct val="0"/>
        </a:spcAft>
        <a:defRPr sz="3200">
          <a:solidFill>
            <a:schemeClr val="tx2"/>
          </a:solidFill>
          <a:latin typeface="Bookman Old Style" panose="02050604050505020204" pitchFamily="18" charset="0"/>
        </a:defRPr>
      </a:lvl6pPr>
      <a:lvl7pPr marL="914400" algn="l" rtl="0" fontAlgn="base">
        <a:spcBef>
          <a:spcPct val="0"/>
        </a:spcBef>
        <a:spcAft>
          <a:spcPct val="0"/>
        </a:spcAft>
        <a:defRPr sz="3200">
          <a:solidFill>
            <a:schemeClr val="tx2"/>
          </a:solidFill>
          <a:latin typeface="Bookman Old Style" panose="02050604050505020204" pitchFamily="18" charset="0"/>
        </a:defRPr>
      </a:lvl7pPr>
      <a:lvl8pPr marL="1371600" algn="l" rtl="0" fontAlgn="base">
        <a:spcBef>
          <a:spcPct val="0"/>
        </a:spcBef>
        <a:spcAft>
          <a:spcPct val="0"/>
        </a:spcAft>
        <a:defRPr sz="3200">
          <a:solidFill>
            <a:schemeClr val="tx2"/>
          </a:solidFill>
          <a:latin typeface="Bookman Old Style" panose="02050604050505020204" pitchFamily="18" charset="0"/>
        </a:defRPr>
      </a:lvl8pPr>
      <a:lvl9pPr marL="1828800" algn="l" rtl="0" fontAlgn="base">
        <a:spcBef>
          <a:spcPct val="0"/>
        </a:spcBef>
        <a:spcAft>
          <a:spcPct val="0"/>
        </a:spcAft>
        <a:defRPr sz="3200">
          <a:solidFill>
            <a:schemeClr val="tx2"/>
          </a:solidFill>
          <a:latin typeface="Bookman Old Style" panose="02050604050505020204"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21.gif"/><Relationship Id="rId7" Type="http://schemas.openxmlformats.org/officeDocument/2006/relationships/diagramData" Target="../diagrams/data1.xml"/><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4.gif"/><Relationship Id="rId11" Type="http://schemas.microsoft.com/office/2007/relationships/diagramDrawing" Target="../diagrams/drawing1.xml"/><Relationship Id="rId5" Type="http://schemas.openxmlformats.org/officeDocument/2006/relationships/image" Target="../media/image23.png"/><Relationship Id="rId10" Type="http://schemas.openxmlformats.org/officeDocument/2006/relationships/diagramColors" Target="../diagrams/colors1.xml"/><Relationship Id="rId4" Type="http://schemas.openxmlformats.org/officeDocument/2006/relationships/image" Target="../media/image22.jpeg"/><Relationship Id="rId9"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6.tiff"/></Relationships>
</file>

<file path=ppt/slides/_rels/slide3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47.png"/><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8" Type="http://schemas.openxmlformats.org/officeDocument/2006/relationships/image" Target="../media/image50.wmf"/><Relationship Id="rId3" Type="http://schemas.openxmlformats.org/officeDocument/2006/relationships/notesSlide" Target="../notesSlides/notesSlide7.xml"/><Relationship Id="rId7" Type="http://schemas.openxmlformats.org/officeDocument/2006/relationships/image" Target="../media/image49.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48.png"/><Relationship Id="rId4" Type="http://schemas.openxmlformats.org/officeDocument/2006/relationships/oleObject" Target="../embeddings/oleObject1.bin"/><Relationship Id="rId9" Type="http://schemas.openxmlformats.org/officeDocument/2006/relationships/image" Target="../media/image51.wmf"/></Relationships>
</file>

<file path=ppt/slides/_rels/slide5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58.wmf"/><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1.wmf"/><Relationship Id="rId4" Type="http://schemas.openxmlformats.org/officeDocument/2006/relationships/image" Target="../media/image60.wmf"/></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nvPr>
        </p:nvSpPr>
        <p:spPr>
          <a:xfrm>
            <a:off x="2579688" y="2782888"/>
            <a:ext cx="6858000" cy="652462"/>
          </a:xfrm>
        </p:spPr>
        <p:txBody>
          <a:bodyPr/>
          <a:lstStyle/>
          <a:p>
            <a:pPr algn="ctr" eaLnBrk="1" hangingPunct="1">
              <a:defRPr/>
            </a:pPr>
            <a:r>
              <a:rPr lang="en-US" sz="4000" dirty="0" smtClean="0"/>
              <a:t>The Urinary System</a:t>
            </a:r>
            <a:endParaRPr lang="sr-Cyrl-RS" altLang="en-US" sz="4000" b="1" dirty="0">
              <a:latin typeface="+mn-lt"/>
            </a:endParaRPr>
          </a:p>
        </p:txBody>
      </p:sp>
      <p:sp>
        <p:nvSpPr>
          <p:cNvPr id="46084" name="Title 1"/>
          <p:cNvSpPr txBox="1">
            <a:spLocks/>
          </p:cNvSpPr>
          <p:nvPr/>
        </p:nvSpPr>
        <p:spPr bwMode="auto">
          <a:xfrm>
            <a:off x="2693988" y="5105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547688" indent="-2730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822325"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096963"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13716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1828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286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2743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2004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lgn="ctr" eaLnBrk="1" hangingPunct="1">
              <a:spcBef>
                <a:spcPct val="0"/>
              </a:spcBef>
              <a:buClrTx/>
              <a:buSzTx/>
              <a:buFontTx/>
              <a:buNone/>
            </a:pPr>
            <a:r>
              <a:rPr lang="sr-Cyrl-RS" altLang="en-US" sz="2400">
                <a:solidFill>
                  <a:srgbClr val="000000"/>
                </a:solidFill>
                <a:latin typeface="Calibri" panose="020F0502020204030204" pitchFamily="34" charset="0"/>
              </a:rPr>
              <a:t>
</a:t>
            </a:r>
            <a:endParaRPr lang="en-US" altLang="en-US" sz="2400">
              <a:solidFill>
                <a:srgbClr val="000000"/>
              </a:solidFill>
            </a:endParaRPr>
          </a:p>
        </p:txBody>
      </p:sp>
      <p:sp>
        <p:nvSpPr>
          <p:cNvPr id="3" name="Rectangle 2"/>
          <p:cNvSpPr/>
          <p:nvPr/>
        </p:nvSpPr>
        <p:spPr>
          <a:xfrm>
            <a:off x="1530350" y="3761770"/>
            <a:ext cx="9417050" cy="1077218"/>
          </a:xfrm>
          <a:prstGeom prst="rect">
            <a:avLst/>
          </a:prstGeom>
        </p:spPr>
        <p:txBody>
          <a:bodyPr wrap="square">
            <a:spAutoFit/>
          </a:bodyPr>
          <a:lstStyle/>
          <a:p>
            <a:pPr lvl="0" algn="ctr" fontAlgn="auto">
              <a:spcAft>
                <a:spcPts val="0"/>
              </a:spcAft>
              <a:defRPr/>
            </a:pPr>
            <a:r>
              <a:rPr lang="en-US" sz="3200" dirty="0">
                <a:solidFill>
                  <a:srgbClr val="464653"/>
                </a:solidFill>
                <a:latin typeface="Tahoma" panose="020B0604030504040204" pitchFamily="34" charset="0"/>
              </a:rPr>
              <a:t>Nuclear Medicine Scans: Analysis of uptake mechanism and imaging protocols</a:t>
            </a:r>
            <a:endParaRPr lang="en-US" sz="3200" b="1" dirty="0">
              <a:solidFill>
                <a:prstClr val="black"/>
              </a:solidFill>
              <a:latin typeface="Gill Sans MT"/>
              <a:ea typeface="+mj-ea"/>
            </a:endParaRPr>
          </a:p>
        </p:txBody>
      </p:sp>
    </p:spTree>
  </p:cSld>
  <p:clrMapOvr>
    <a:masterClrMapping/>
  </p:clrMapOvr>
  <p:transition spd="slow" advTm="8134"/>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en-US" dirty="0"/>
              <a:t>Renal (</a:t>
            </a:r>
            <a:r>
              <a:rPr lang="en-US" dirty="0" err="1"/>
              <a:t>Uriniferous</a:t>
            </a:r>
            <a:r>
              <a:rPr lang="en-US" dirty="0"/>
              <a:t>) </a:t>
            </a:r>
            <a:r>
              <a:rPr lang="en-US" dirty="0" smtClean="0"/>
              <a:t>Tubule</a:t>
            </a:r>
            <a:endParaRPr lang="en-US" dirty="0"/>
          </a:p>
        </p:txBody>
      </p:sp>
      <p:pic>
        <p:nvPicPr>
          <p:cNvPr id="118788" name="Picture 4" descr="0803"/>
          <p:cNvPicPr>
            <a:picLocks noChangeAspect="1" noChangeArrowheads="1"/>
          </p:cNvPicPr>
          <p:nvPr/>
        </p:nvPicPr>
        <p:blipFill>
          <a:blip r:embed="rId2" cstate="print"/>
          <a:srcRect l="33781" t="21271" r="22807" b="7498"/>
          <a:stretch>
            <a:fillRect/>
          </a:stretch>
        </p:blipFill>
        <p:spPr bwMode="auto">
          <a:xfrm>
            <a:off x="7950200" y="1295400"/>
            <a:ext cx="4241800" cy="3915508"/>
          </a:xfrm>
          <a:prstGeom prst="rect">
            <a:avLst/>
          </a:prstGeom>
          <a:noFill/>
        </p:spPr>
      </p:pic>
      <p:sp>
        <p:nvSpPr>
          <p:cNvPr id="118787" name="Rectangle 3"/>
          <p:cNvSpPr>
            <a:spLocks noGrp="1" noChangeArrowheads="1"/>
          </p:cNvSpPr>
          <p:nvPr>
            <p:ph type="body" idx="1"/>
          </p:nvPr>
        </p:nvSpPr>
        <p:spPr>
          <a:xfrm>
            <a:off x="304800" y="1295400"/>
            <a:ext cx="7518400" cy="4032250"/>
          </a:xfrm>
        </p:spPr>
        <p:txBody>
          <a:bodyPr/>
          <a:lstStyle/>
          <a:p>
            <a:pPr>
              <a:lnSpc>
                <a:spcPct val="90000"/>
              </a:lnSpc>
            </a:pPr>
            <a:r>
              <a:rPr lang="en-US" sz="3200" dirty="0"/>
              <a:t>Juxtaglomerular apparatus:</a:t>
            </a:r>
            <a:r>
              <a:rPr lang="en-US" sz="2800" dirty="0"/>
              <a:t> DCT, afferent, efferent arterioles</a:t>
            </a:r>
          </a:p>
          <a:p>
            <a:pPr>
              <a:lnSpc>
                <a:spcPct val="80000"/>
              </a:lnSpc>
            </a:pPr>
            <a:r>
              <a:rPr lang="en-US" sz="3200" dirty="0"/>
              <a:t>Collecting duct: several DCT’s join</a:t>
            </a:r>
          </a:p>
          <a:p>
            <a:pPr>
              <a:lnSpc>
                <a:spcPct val="70000"/>
              </a:lnSpc>
            </a:pPr>
            <a:r>
              <a:rPr lang="en-US" sz="3200" dirty="0"/>
              <a:t>Flow of glomerular filtrate:</a:t>
            </a:r>
          </a:p>
          <a:p>
            <a:pPr lvl="1">
              <a:lnSpc>
                <a:spcPct val="90000"/>
              </a:lnSpc>
            </a:pPr>
            <a:r>
              <a:rPr lang="en-US" sz="2800" dirty="0"/>
              <a:t>glomerular capsule </a:t>
            </a:r>
            <a:r>
              <a:rPr lang="en-US" sz="2800" dirty="0">
                <a:sym typeface="Symbol" pitchFamily="18" charset="2"/>
              </a:rPr>
              <a:t> PCT  nephron loop  DCT  collecting duct  papillary duct  minor calyx  major calyx  renal pelvis  ureter  urinary bladder  urethra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a:t>Nephron Diagram</a:t>
            </a:r>
          </a:p>
        </p:txBody>
      </p:sp>
      <p:pic>
        <p:nvPicPr>
          <p:cNvPr id="81923" name="Picture 3" descr="0803L"/>
          <p:cNvPicPr>
            <a:picLocks noChangeAspect="1" noChangeArrowheads="1"/>
          </p:cNvPicPr>
          <p:nvPr/>
        </p:nvPicPr>
        <p:blipFill>
          <a:blip r:embed="rId2" cstate="print"/>
          <a:srcRect l="8437" t="10023"/>
          <a:stretch>
            <a:fillRect/>
          </a:stretch>
        </p:blipFill>
        <p:spPr bwMode="auto">
          <a:xfrm>
            <a:off x="133352" y="1371600"/>
            <a:ext cx="9925049" cy="5486400"/>
          </a:xfrm>
          <a:prstGeom prst="rect">
            <a:avLst/>
          </a:prstGeom>
          <a:noFill/>
        </p:spPr>
      </p:pic>
      <p:sp>
        <p:nvSpPr>
          <p:cNvPr id="81924" name="Rectangle 4"/>
          <p:cNvSpPr>
            <a:spLocks noGrp="1" noChangeArrowheads="1"/>
          </p:cNvSpPr>
          <p:nvPr>
            <p:ph type="body" idx="1"/>
          </p:nvPr>
        </p:nvSpPr>
        <p:spPr>
          <a:xfrm>
            <a:off x="8636000" y="2057400"/>
            <a:ext cx="3556000" cy="1981200"/>
          </a:xfrm>
        </p:spPr>
        <p:txBody>
          <a:bodyPr/>
          <a:lstStyle/>
          <a:p>
            <a:r>
              <a:rPr lang="en-US" sz="2800"/>
              <a:t>Peritubular capillaries shown only on right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a:t>Nephrons</a:t>
            </a:r>
          </a:p>
        </p:txBody>
      </p:sp>
      <p:pic>
        <p:nvPicPr>
          <p:cNvPr id="82947" name="Picture 3" descr="0804L"/>
          <p:cNvPicPr>
            <a:picLocks noChangeAspect="1" noChangeArrowheads="1"/>
          </p:cNvPicPr>
          <p:nvPr/>
        </p:nvPicPr>
        <p:blipFill>
          <a:blip r:embed="rId2" cstate="print"/>
          <a:srcRect l="31264" t="12523" r="37805"/>
          <a:stretch>
            <a:fillRect/>
          </a:stretch>
        </p:blipFill>
        <p:spPr bwMode="auto">
          <a:xfrm>
            <a:off x="711200" y="1295400"/>
            <a:ext cx="3352800" cy="5334000"/>
          </a:xfrm>
          <a:prstGeom prst="rect">
            <a:avLst/>
          </a:prstGeom>
          <a:noFill/>
        </p:spPr>
      </p:pic>
      <p:sp>
        <p:nvSpPr>
          <p:cNvPr id="82948" name="Rectangle 4"/>
          <p:cNvSpPr>
            <a:spLocks noGrp="1" noChangeArrowheads="1"/>
          </p:cNvSpPr>
          <p:nvPr>
            <p:ph type="body" idx="1"/>
          </p:nvPr>
        </p:nvSpPr>
        <p:spPr>
          <a:xfrm>
            <a:off x="3962400" y="1219200"/>
            <a:ext cx="8229600" cy="5638800"/>
          </a:xfrm>
        </p:spPr>
        <p:txBody>
          <a:bodyPr/>
          <a:lstStyle/>
          <a:p>
            <a:r>
              <a:rPr lang="en-US" sz="2800" dirty="0"/>
              <a:t>True proportions of nephron loops to convoluted tubules shown</a:t>
            </a:r>
          </a:p>
          <a:p>
            <a:r>
              <a:rPr lang="en-US" sz="2800" dirty="0"/>
              <a:t>Cortical nephrons (85%)</a:t>
            </a:r>
          </a:p>
          <a:p>
            <a:pPr lvl="1"/>
            <a:r>
              <a:rPr lang="en-US" sz="2800" dirty="0"/>
              <a:t>short nephron loops</a:t>
            </a:r>
          </a:p>
          <a:p>
            <a:pPr lvl="1"/>
            <a:r>
              <a:rPr lang="en-US" sz="2800" dirty="0"/>
              <a:t>efferent arterioles branch off </a:t>
            </a:r>
            <a:r>
              <a:rPr lang="en-US" sz="2800" dirty="0" err="1"/>
              <a:t>peritubular</a:t>
            </a:r>
            <a:r>
              <a:rPr lang="en-US" sz="2800" dirty="0"/>
              <a:t> capillaries</a:t>
            </a:r>
          </a:p>
          <a:p>
            <a:r>
              <a:rPr lang="en-US" sz="2800" dirty="0" err="1"/>
              <a:t>Juxtamedullary</a:t>
            </a:r>
            <a:r>
              <a:rPr lang="en-US" sz="2800" dirty="0"/>
              <a:t> nephrons (15%)</a:t>
            </a:r>
          </a:p>
          <a:p>
            <a:pPr lvl="1"/>
            <a:r>
              <a:rPr lang="en-US" sz="2800" dirty="0"/>
              <a:t>very long nephron loops, maintain salt gradient, helps conserve water</a:t>
            </a:r>
          </a:p>
          <a:p>
            <a:pPr lvl="1"/>
            <a:r>
              <a:rPr lang="en-US" sz="2800" dirty="0"/>
              <a:t>efferent arterioles branch off vasa recta, blood supply for medulla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a:t>Urine Formation Preview</a:t>
            </a:r>
          </a:p>
        </p:txBody>
      </p:sp>
      <p:pic>
        <p:nvPicPr>
          <p:cNvPr id="84995" name="Picture 3" descr="0806L"/>
          <p:cNvPicPr>
            <a:picLocks noChangeAspect="1" noChangeArrowheads="1"/>
          </p:cNvPicPr>
          <p:nvPr/>
        </p:nvPicPr>
        <p:blipFill>
          <a:blip r:embed="rId2" cstate="print"/>
          <a:srcRect t="11273"/>
          <a:stretch>
            <a:fillRect/>
          </a:stretch>
        </p:blipFill>
        <p:spPr bwMode="auto">
          <a:xfrm>
            <a:off x="711200" y="773113"/>
            <a:ext cx="10839451" cy="6084887"/>
          </a:xfrm>
          <a:prstGeom prst="rect">
            <a:avLst/>
          </a:prstGeom>
          <a:noFill/>
        </p:spPr>
      </p:pic>
      <p:sp>
        <p:nvSpPr>
          <p:cNvPr id="4" name="Rectangle 3"/>
          <p:cNvSpPr>
            <a:spLocks noChangeArrowheads="1"/>
          </p:cNvSpPr>
          <p:nvPr/>
        </p:nvSpPr>
        <p:spPr bwMode="auto">
          <a:xfrm>
            <a:off x="4781550" y="6061075"/>
            <a:ext cx="9144000" cy="400050"/>
          </a:xfrm>
          <a:prstGeom prst="rect">
            <a:avLst/>
          </a:prstGeom>
          <a:noFill/>
          <a:ln w="9525">
            <a:noFill/>
            <a:miter lim="800000"/>
            <a:headEnd/>
            <a:tailEnd/>
          </a:ln>
          <a:effectLst/>
        </p:spPr>
        <p:txBody>
          <a:bodyPr>
            <a:spAutoFit/>
          </a:bodyPr>
          <a:lstStyle/>
          <a:p>
            <a:pPr algn="ctr">
              <a:defRPr/>
            </a:pPr>
            <a:r>
              <a:rPr lang="sr-Latn-RS" sz="2000" b="1" u="sng" dirty="0" smtClean="0">
                <a:solidFill>
                  <a:srgbClr val="FF0000"/>
                </a:solidFill>
                <a:latin typeface="+mn-lt"/>
                <a:cs typeface="Arial" charset="0"/>
              </a:rPr>
              <a:t>Excretion </a:t>
            </a:r>
            <a:r>
              <a:rPr lang="ru-RU" sz="2000" b="1" u="sng" dirty="0" smtClean="0">
                <a:solidFill>
                  <a:srgbClr val="FF0000"/>
                </a:solidFill>
                <a:latin typeface="+mn-lt"/>
                <a:cs typeface="Arial" charset="0"/>
              </a:rPr>
              <a:t>= </a:t>
            </a:r>
            <a:r>
              <a:rPr lang="sr-Latn-RS" sz="2000" b="1" u="sng" dirty="0" smtClean="0">
                <a:solidFill>
                  <a:srgbClr val="FF0000"/>
                </a:solidFill>
                <a:latin typeface="+mn-lt"/>
                <a:cs typeface="Arial" charset="0"/>
              </a:rPr>
              <a:t>filtration </a:t>
            </a:r>
            <a:r>
              <a:rPr lang="ru-RU" sz="2000" b="1" u="sng" dirty="0" smtClean="0">
                <a:solidFill>
                  <a:srgbClr val="FF0000"/>
                </a:solidFill>
                <a:latin typeface="+mn-lt"/>
                <a:cs typeface="Arial" charset="0"/>
              </a:rPr>
              <a:t>– </a:t>
            </a:r>
            <a:r>
              <a:rPr lang="sr-Latn-RS" sz="2000" b="1" u="sng" dirty="0" smtClean="0">
                <a:solidFill>
                  <a:srgbClr val="FF0000"/>
                </a:solidFill>
                <a:latin typeface="+mn-lt"/>
                <a:cs typeface="Arial" charset="0"/>
              </a:rPr>
              <a:t>reasoption </a:t>
            </a:r>
            <a:r>
              <a:rPr lang="ru-RU" sz="2000" b="1" u="sng" dirty="0" smtClean="0">
                <a:solidFill>
                  <a:srgbClr val="FF0000"/>
                </a:solidFill>
                <a:latin typeface="+mn-lt"/>
                <a:cs typeface="Arial" charset="0"/>
              </a:rPr>
              <a:t>+ </a:t>
            </a:r>
            <a:r>
              <a:rPr lang="sr-Latn-RS" sz="2000" b="1" u="sng" dirty="0" smtClean="0">
                <a:solidFill>
                  <a:srgbClr val="FF0000"/>
                </a:solidFill>
                <a:latin typeface="+mn-lt"/>
                <a:cs typeface="Arial" charset="0"/>
              </a:rPr>
              <a:t>secretion</a:t>
            </a:r>
            <a:endParaRPr lang="ru-RU" sz="2000" b="1" u="sng" dirty="0">
              <a:solidFill>
                <a:srgbClr val="FF0000"/>
              </a:solidFill>
              <a:latin typeface="+mn-lt"/>
              <a:cs typeface="Arial"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215218" y="404814"/>
            <a:ext cx="10390716" cy="1462087"/>
          </a:xfrm>
        </p:spPr>
        <p:txBody>
          <a:bodyPr/>
          <a:lstStyle/>
          <a:p>
            <a:r>
              <a:rPr lang="en-AU"/>
              <a:t>Classification</a:t>
            </a:r>
          </a:p>
        </p:txBody>
      </p:sp>
      <p:sp>
        <p:nvSpPr>
          <p:cNvPr id="6147" name="Rectangle 3"/>
          <p:cNvSpPr>
            <a:spLocks noGrp="1" noChangeArrowheads="1"/>
          </p:cNvSpPr>
          <p:nvPr>
            <p:ph type="body" idx="1"/>
          </p:nvPr>
        </p:nvSpPr>
        <p:spPr>
          <a:xfrm>
            <a:off x="933836" y="1767609"/>
            <a:ext cx="10363200" cy="4114800"/>
          </a:xfrm>
        </p:spPr>
        <p:txBody>
          <a:bodyPr/>
          <a:lstStyle/>
          <a:p>
            <a:pPr>
              <a:buNone/>
            </a:pPr>
            <a:r>
              <a:rPr lang="sr-Latn-RS" sz="3200" dirty="0" smtClean="0"/>
              <a:t>Dynamic :</a:t>
            </a:r>
          </a:p>
          <a:p>
            <a:r>
              <a:rPr lang="en-AU" sz="3200" dirty="0" smtClean="0"/>
              <a:t>Rapidly </a:t>
            </a:r>
            <a:r>
              <a:rPr lang="en-AU" sz="3200" dirty="0"/>
              <a:t>excreted radiopharmaceuticals that are useful for functional </a:t>
            </a:r>
            <a:r>
              <a:rPr lang="en-AU" sz="3200" dirty="0" smtClean="0"/>
              <a:t>studies</a:t>
            </a:r>
            <a:endParaRPr lang="sr-Latn-RS" sz="3200" dirty="0" smtClean="0"/>
          </a:p>
          <a:p>
            <a:endParaRPr lang="sr-Latn-RS" sz="3200" dirty="0" smtClean="0"/>
          </a:p>
          <a:p>
            <a:pPr>
              <a:buNone/>
            </a:pPr>
            <a:r>
              <a:rPr lang="sr-Latn-RS" sz="3200" dirty="0" smtClean="0"/>
              <a:t>M</a:t>
            </a:r>
            <a:r>
              <a:rPr lang="en-AU" sz="3200" dirty="0" err="1" smtClean="0"/>
              <a:t>orphological</a:t>
            </a:r>
            <a:r>
              <a:rPr lang="sr-Latn-RS" sz="3200" dirty="0" smtClean="0"/>
              <a:t>:</a:t>
            </a:r>
            <a:endParaRPr lang="en-AU" sz="3200" dirty="0"/>
          </a:p>
          <a:p>
            <a:r>
              <a:rPr lang="en-AU" sz="3200" dirty="0"/>
              <a:t>Retained radiopharmaceuticals that are useful for morphological studies</a:t>
            </a:r>
          </a:p>
        </p:txBody>
      </p:sp>
      <p:sp>
        <p:nvSpPr>
          <p:cNvPr id="4" name="Rectangle 4"/>
          <p:cNvSpPr txBox="1">
            <a:spLocks noChangeArrowheads="1"/>
          </p:cNvSpPr>
          <p:nvPr/>
        </p:nvSpPr>
        <p:spPr bwMode="auto">
          <a:xfrm>
            <a:off x="942109" y="1"/>
            <a:ext cx="10363200" cy="734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
                <a:schemeClr val="tx1"/>
              </a:buClr>
              <a:buSzTx/>
              <a:buFontTx/>
              <a:buNone/>
              <a:tabLst/>
              <a:defRPr/>
            </a:pPr>
            <a:r>
              <a:rPr kumimoji="0" lang="en-US" altLang="en-US" sz="4000" b="0" i="0" u="none" strike="noStrike" kern="0" cap="none" spc="0" normalizeH="0" baseline="0" noProof="0" smtClean="0">
                <a:ln>
                  <a:noFill/>
                </a:ln>
                <a:solidFill>
                  <a:schemeClr val="tx1"/>
                </a:solidFill>
                <a:effectLst/>
                <a:uLnTx/>
                <a:uFillTx/>
                <a:latin typeface="+mj-lt"/>
                <a:ea typeface="+mj-ea"/>
                <a:cs typeface="+mj-cs"/>
              </a:rPr>
              <a:t>Renal Radiopharmaceuticals</a:t>
            </a:r>
            <a:endParaRPr kumimoji="0" lang="en-US" altLang="en-US" sz="4000" b="0"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1132418" y="0"/>
            <a:ext cx="10390716" cy="826077"/>
          </a:xfrm>
        </p:spPr>
        <p:txBody>
          <a:bodyPr/>
          <a:lstStyle/>
          <a:p>
            <a:r>
              <a:rPr lang="en-AU" dirty="0" smtClean="0"/>
              <a:t>Indications</a:t>
            </a:r>
            <a:r>
              <a:rPr lang="sr-Latn-RS" dirty="0" smtClean="0"/>
              <a:t> Dynamic studies</a:t>
            </a:r>
            <a:endParaRPr lang="en-AU" dirty="0"/>
          </a:p>
        </p:txBody>
      </p:sp>
      <p:sp>
        <p:nvSpPr>
          <p:cNvPr id="88067" name="Rectangle 3"/>
          <p:cNvSpPr>
            <a:spLocks noGrp="1" noChangeArrowheads="1"/>
          </p:cNvSpPr>
          <p:nvPr>
            <p:ph type="body" idx="1"/>
          </p:nvPr>
        </p:nvSpPr>
        <p:spPr>
          <a:xfrm>
            <a:off x="495300" y="1122795"/>
            <a:ext cx="11537949" cy="3817505"/>
          </a:xfrm>
        </p:spPr>
        <p:txBody>
          <a:bodyPr/>
          <a:lstStyle/>
          <a:p>
            <a:pPr marL="514350" indent="-514350">
              <a:buFont typeface="+mj-lt"/>
              <a:buAutoNum type="arabicPeriod"/>
            </a:pPr>
            <a:r>
              <a:rPr lang="en-AU" sz="3200" dirty="0" smtClean="0"/>
              <a:t>measurement </a:t>
            </a:r>
            <a:r>
              <a:rPr lang="en-AU" sz="3200" dirty="0"/>
              <a:t>of glomerular filtration rate (GFR 125ml/min)</a:t>
            </a:r>
          </a:p>
          <a:p>
            <a:pPr marL="514350" indent="-514350">
              <a:buFont typeface="+mj-lt"/>
              <a:buAutoNum type="arabicPeriod"/>
            </a:pPr>
            <a:r>
              <a:rPr lang="en-AU" sz="3200" dirty="0" smtClean="0"/>
              <a:t>measurement </a:t>
            </a:r>
            <a:r>
              <a:rPr lang="en-AU" sz="3200" dirty="0"/>
              <a:t>of effective renal plasma flow (</a:t>
            </a:r>
            <a:r>
              <a:rPr lang="en-AU" sz="3200" dirty="0" smtClean="0"/>
              <a:t>600ml/min)</a:t>
            </a:r>
            <a:endParaRPr lang="sr-Latn-RS" sz="3200" dirty="0"/>
          </a:p>
          <a:p>
            <a:pPr marL="514350" indent="-514350">
              <a:buFont typeface="+mj-lt"/>
              <a:buAutoNum type="arabicPeriod"/>
            </a:pPr>
            <a:r>
              <a:rPr lang="en-AU" sz="3200" dirty="0" smtClean="0"/>
              <a:t>evaluation </a:t>
            </a:r>
            <a:r>
              <a:rPr lang="en-AU" sz="3200" dirty="0"/>
              <a:t>of renal artery perfusion</a:t>
            </a:r>
          </a:p>
          <a:p>
            <a:pPr marL="514350" indent="-514350">
              <a:buFont typeface="+mj-lt"/>
              <a:buAutoNum type="arabicPeriod"/>
            </a:pPr>
            <a:r>
              <a:rPr lang="en-AU" sz="3200" dirty="0" smtClean="0"/>
              <a:t>visualisation </a:t>
            </a:r>
            <a:r>
              <a:rPr lang="en-AU" sz="3200" dirty="0"/>
              <a:t>of the collecting </a:t>
            </a:r>
            <a:r>
              <a:rPr lang="en-AU" sz="3200" dirty="0" smtClean="0"/>
              <a:t>system</a:t>
            </a:r>
            <a:endParaRPr lang="sr-Latn-RS" sz="3200" dirty="0" smtClean="0"/>
          </a:p>
          <a:p>
            <a:pPr marL="514350" indent="-514350">
              <a:lnSpc>
                <a:spcPct val="90000"/>
              </a:lnSpc>
              <a:buFont typeface="+mj-lt"/>
              <a:buAutoNum type="arabicPeriod"/>
            </a:pPr>
            <a:r>
              <a:rPr lang="en-AU" sz="3200" dirty="0" smtClean="0"/>
              <a:t>evaluation </a:t>
            </a:r>
            <a:r>
              <a:rPr lang="en-AU" sz="3200" dirty="0"/>
              <a:t>of renal transplant </a:t>
            </a:r>
            <a:r>
              <a:rPr lang="en-AU" sz="3200" dirty="0" smtClean="0"/>
              <a:t>rejection</a:t>
            </a:r>
            <a:endParaRPr lang="en-AU" sz="3200" dirty="0"/>
          </a:p>
          <a:p>
            <a:pPr marL="514350" indent="-514350">
              <a:lnSpc>
                <a:spcPct val="90000"/>
              </a:lnSpc>
              <a:buFont typeface="+mj-lt"/>
              <a:buAutoNum type="arabicPeriod"/>
            </a:pPr>
            <a:r>
              <a:rPr lang="en-AU" sz="3200" dirty="0" smtClean="0"/>
              <a:t>renal </a:t>
            </a:r>
            <a:r>
              <a:rPr lang="en-AU" sz="3200" dirty="0"/>
              <a:t>flow studies in patients with poor </a:t>
            </a:r>
            <a:r>
              <a:rPr lang="en-AU" sz="3200" dirty="0" smtClean="0"/>
              <a:t>renal </a:t>
            </a:r>
            <a:r>
              <a:rPr lang="en-AU" sz="3200" dirty="0"/>
              <a:t>function</a:t>
            </a:r>
          </a:p>
          <a:p>
            <a:pPr>
              <a:buFont typeface="Wingdings" pitchFamily="2" charset="2"/>
              <a:buNone/>
            </a:pPr>
            <a:endParaRPr lang="en-AU" sz="3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711200" y="609600"/>
            <a:ext cx="10543117" cy="1447800"/>
          </a:xfrm>
        </p:spPr>
        <p:txBody>
          <a:bodyPr/>
          <a:lstStyle/>
          <a:p>
            <a:r>
              <a:rPr lang="en-US" altLang="en-US" dirty="0">
                <a:solidFill>
                  <a:schemeClr val="bg2"/>
                </a:solidFill>
              </a:rPr>
              <a:t/>
            </a:r>
            <a:br>
              <a:rPr lang="en-US" altLang="en-US" dirty="0">
                <a:solidFill>
                  <a:schemeClr val="bg2"/>
                </a:solidFill>
              </a:rPr>
            </a:br>
            <a:r>
              <a:rPr lang="en-US" altLang="en-US" dirty="0">
                <a:solidFill>
                  <a:schemeClr val="bg2"/>
                </a:solidFill>
              </a:rPr>
              <a:t>Excretion Mechanisms</a:t>
            </a:r>
          </a:p>
        </p:txBody>
      </p:sp>
      <p:sp>
        <p:nvSpPr>
          <p:cNvPr id="44035" name="Rectangle 3"/>
          <p:cNvSpPr>
            <a:spLocks noChangeArrowheads="1"/>
          </p:cNvSpPr>
          <p:nvPr/>
        </p:nvSpPr>
        <p:spPr bwMode="auto">
          <a:xfrm>
            <a:off x="304800" y="2667000"/>
            <a:ext cx="11582400" cy="332263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eaLnBrk="0" hangingPunct="0">
              <a:lnSpc>
                <a:spcPct val="120000"/>
              </a:lnSpc>
            </a:pPr>
            <a:r>
              <a:rPr lang="en-US" altLang="en-US" sz="2800" dirty="0">
                <a:solidFill>
                  <a:schemeClr val="bg2"/>
                </a:solidFill>
                <a:latin typeface="Times New Roman" charset="0"/>
              </a:rPr>
              <a:t>				</a:t>
            </a:r>
            <a:r>
              <a:rPr lang="en-US" altLang="en-US" sz="3600" dirty="0">
                <a:solidFill>
                  <a:schemeClr val="bg2"/>
                </a:solidFill>
                <a:latin typeface="Arial" charset="0"/>
              </a:rPr>
              <a:t>GF 		TS 		TF</a:t>
            </a:r>
            <a:br>
              <a:rPr lang="en-US" altLang="en-US" sz="3600" dirty="0">
                <a:solidFill>
                  <a:schemeClr val="bg2"/>
                </a:solidFill>
                <a:latin typeface="Arial" charset="0"/>
              </a:rPr>
            </a:br>
            <a:r>
              <a:rPr lang="en-US" altLang="en-US" sz="3200" dirty="0">
                <a:solidFill>
                  <a:schemeClr val="bg2"/>
                </a:solidFill>
                <a:latin typeface="Arial" charset="0"/>
              </a:rPr>
              <a:t>Tc-99m DTPA		&gt;95%</a:t>
            </a:r>
          </a:p>
          <a:p>
            <a:pPr eaLnBrk="0" hangingPunct="0"/>
            <a:r>
              <a:rPr lang="en-US" altLang="en-US" sz="3200" dirty="0">
                <a:solidFill>
                  <a:schemeClr val="bg2"/>
                </a:solidFill>
                <a:latin typeface="Arial" charset="0"/>
              </a:rPr>
              <a:t>Tc-99m MAG3		&lt;5%		95%</a:t>
            </a:r>
          </a:p>
          <a:p>
            <a:pPr eaLnBrk="0" hangingPunct="0"/>
            <a:r>
              <a:rPr lang="en-US" altLang="en-US" sz="3200" dirty="0">
                <a:solidFill>
                  <a:schemeClr val="bg2"/>
                </a:solidFill>
                <a:latin typeface="Arial" charset="0"/>
              </a:rPr>
              <a:t>I-131 OIH			20%		80%</a:t>
            </a:r>
          </a:p>
          <a:p>
            <a:pPr eaLnBrk="0" hangingPunct="0"/>
            <a:r>
              <a:rPr lang="en-US" altLang="en-US" sz="3200" dirty="0">
                <a:solidFill>
                  <a:schemeClr val="bg2"/>
                </a:solidFill>
                <a:latin typeface="Arial" charset="0"/>
              </a:rPr>
              <a:t>Tc-99m GHA		40%-60%			20%</a:t>
            </a:r>
          </a:p>
          <a:p>
            <a:pPr eaLnBrk="0" hangingPunct="0"/>
            <a:r>
              <a:rPr lang="en-US" altLang="en-US" sz="3200" dirty="0">
                <a:solidFill>
                  <a:schemeClr val="bg2"/>
                </a:solidFill>
                <a:latin typeface="Arial" charset="0"/>
              </a:rPr>
              <a:t>Tc-99m DMSA		some	 		60%</a:t>
            </a:r>
            <a:endParaRPr lang="en-US" altLang="en-US" sz="3200" dirty="0">
              <a:solidFill>
                <a:schemeClr val="bg2"/>
              </a:solidFill>
              <a:latin typeface="Times New Roman" charset="0"/>
            </a:endParaRPr>
          </a:p>
        </p:txBody>
      </p:sp>
      <p:sp>
        <p:nvSpPr>
          <p:cNvPr id="44036" name="Line 4"/>
          <p:cNvSpPr>
            <a:spLocks noChangeShapeType="1"/>
          </p:cNvSpPr>
          <p:nvPr/>
        </p:nvSpPr>
        <p:spPr bwMode="auto">
          <a:xfrm>
            <a:off x="304801" y="3352800"/>
            <a:ext cx="11478684" cy="0"/>
          </a:xfrm>
          <a:prstGeom prst="line">
            <a:avLst/>
          </a:prstGeom>
          <a:ln>
            <a:headEnd/>
            <a:tailEnd/>
          </a:ln>
        </p:spPr>
        <p:style>
          <a:lnRef idx="1">
            <a:schemeClr val="dk1"/>
          </a:lnRef>
          <a:fillRef idx="0">
            <a:schemeClr val="dk1"/>
          </a:fillRef>
          <a:effectRef idx="0">
            <a:schemeClr val="dk1"/>
          </a:effectRef>
          <a:fontRef idx="minor">
            <a:schemeClr val="tx1"/>
          </a:fontRef>
        </p:style>
        <p:txBody>
          <a:bodyPr wrap="none" anchor="ctr"/>
          <a:lstStyle/>
          <a:p>
            <a:endParaRPr lang="en-US">
              <a:solidFill>
                <a:schemeClr val="bg2"/>
              </a:solidFill>
            </a:endParaRPr>
          </a:p>
        </p:txBody>
      </p:sp>
      <p:sp>
        <p:nvSpPr>
          <p:cNvPr id="44037" name="Rectangle 5"/>
          <p:cNvSpPr>
            <a:spLocks noChangeArrowheads="1"/>
          </p:cNvSpPr>
          <p:nvPr/>
        </p:nvSpPr>
        <p:spPr bwMode="auto">
          <a:xfrm>
            <a:off x="9108018" y="6510338"/>
            <a:ext cx="1578766" cy="327077"/>
          </a:xfrm>
          <a:prstGeom prst="rect">
            <a:avLst/>
          </a:prstGeom>
          <a:noFill/>
          <a:ln w="9525">
            <a:noFill/>
            <a:miter lim="800000"/>
            <a:headEnd/>
            <a:tailEnd/>
          </a:ln>
          <a:effectLst/>
        </p:spPr>
        <p:txBody>
          <a:bodyPr wrap="none">
            <a:spAutoFit/>
          </a:bodyPr>
          <a:lstStyle/>
          <a:p>
            <a:pPr eaLnBrk="0" hangingPunct="0">
              <a:lnSpc>
                <a:spcPct val="120000"/>
              </a:lnSpc>
            </a:pPr>
            <a:r>
              <a:rPr lang="en-US" altLang="en-US" sz="1400">
                <a:solidFill>
                  <a:schemeClr val="bg2"/>
                </a:solidFill>
                <a:latin typeface="Arial" charset="0"/>
              </a:rPr>
              <a:t>Semin NM Apr.92</a:t>
            </a:r>
          </a:p>
        </p:txBody>
      </p:sp>
      <p:sp>
        <p:nvSpPr>
          <p:cNvPr id="6" name="Rectangle 4"/>
          <p:cNvSpPr txBox="1">
            <a:spLocks noChangeArrowheads="1"/>
          </p:cNvSpPr>
          <p:nvPr/>
        </p:nvSpPr>
        <p:spPr bwMode="auto">
          <a:xfrm>
            <a:off x="942109" y="1"/>
            <a:ext cx="10363200" cy="734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
                <a:schemeClr val="tx1"/>
              </a:buClr>
              <a:buSzTx/>
              <a:buFontTx/>
              <a:buNone/>
              <a:tabLst/>
              <a:defRPr/>
            </a:pPr>
            <a:r>
              <a:rPr kumimoji="0" lang="en-US" altLang="en-US" sz="4000" b="0" i="0" u="none" strike="noStrike" kern="0" cap="none" spc="0" normalizeH="0" baseline="0" noProof="0" smtClean="0">
                <a:ln>
                  <a:noFill/>
                </a:ln>
                <a:solidFill>
                  <a:schemeClr val="tx1"/>
                </a:solidFill>
                <a:effectLst/>
                <a:uLnTx/>
                <a:uFillTx/>
                <a:latin typeface="+mj-lt"/>
                <a:ea typeface="+mj-ea"/>
                <a:cs typeface="+mj-cs"/>
              </a:rPr>
              <a:t>Renal Radiopharmaceuticals</a:t>
            </a:r>
            <a:endParaRPr kumimoji="0" lang="en-US" altLang="en-US" sz="4000" b="0"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Grp="1" noChangeArrowheads="1"/>
          </p:cNvSpPr>
          <p:nvPr>
            <p:ph type="title"/>
          </p:nvPr>
        </p:nvSpPr>
        <p:spPr>
          <a:xfrm>
            <a:off x="942109" y="1"/>
            <a:ext cx="10363200" cy="734290"/>
          </a:xfrm>
        </p:spPr>
        <p:txBody>
          <a:bodyPr/>
          <a:lstStyle/>
          <a:p>
            <a:r>
              <a:rPr lang="en-US" altLang="en-US" dirty="0"/>
              <a:t>Renal Radiopharmaceuticals</a:t>
            </a:r>
          </a:p>
        </p:txBody>
      </p:sp>
      <p:sp>
        <p:nvSpPr>
          <p:cNvPr id="46085" name="Text Box 5"/>
          <p:cNvSpPr txBox="1">
            <a:spLocks noChangeArrowheads="1"/>
          </p:cNvSpPr>
          <p:nvPr/>
        </p:nvSpPr>
        <p:spPr bwMode="auto">
          <a:xfrm>
            <a:off x="3026834" y="3067050"/>
            <a:ext cx="184731" cy="584775"/>
          </a:xfrm>
          <a:prstGeom prst="rect">
            <a:avLst/>
          </a:prstGeom>
          <a:noFill/>
          <a:ln w="9525">
            <a:noFill/>
            <a:miter lim="800000"/>
            <a:headEnd/>
            <a:tailEnd/>
          </a:ln>
          <a:effectLst/>
        </p:spPr>
        <p:txBody>
          <a:bodyPr wrap="none">
            <a:spAutoFit/>
          </a:bodyPr>
          <a:lstStyle/>
          <a:p>
            <a:pPr eaLnBrk="0" hangingPunct="0"/>
            <a:endParaRPr lang="en-US" altLang="en-US" sz="3200">
              <a:solidFill>
                <a:schemeClr val="bg2"/>
              </a:solidFill>
              <a:latin typeface="Times New Roman" charset="0"/>
            </a:endParaRPr>
          </a:p>
        </p:txBody>
      </p:sp>
      <p:sp>
        <p:nvSpPr>
          <p:cNvPr id="46086" name="Rectangle 6"/>
          <p:cNvSpPr>
            <a:spLocks noChangeArrowheads="1"/>
          </p:cNvSpPr>
          <p:nvPr/>
        </p:nvSpPr>
        <p:spPr bwMode="auto">
          <a:xfrm>
            <a:off x="914400" y="457200"/>
            <a:ext cx="10363200" cy="1600200"/>
          </a:xfrm>
          <a:prstGeom prst="rect">
            <a:avLst/>
          </a:prstGeom>
          <a:noFill/>
          <a:ln w="9525">
            <a:noFill/>
            <a:miter lim="800000"/>
            <a:headEnd/>
            <a:tailEnd/>
          </a:ln>
          <a:effectLst/>
        </p:spPr>
        <p:txBody>
          <a:bodyPr anchor="ctr"/>
          <a:lstStyle/>
          <a:p>
            <a:pPr algn="ctr"/>
            <a:endParaRPr lang="en-US" altLang="en-US" sz="4400">
              <a:solidFill>
                <a:schemeClr val="bg2"/>
              </a:solidFill>
              <a:effectLst>
                <a:outerShdw blurRad="38100" dist="38100" dir="2700000" algn="tl">
                  <a:srgbClr val="000000"/>
                </a:outerShdw>
              </a:effectLst>
            </a:endParaRPr>
          </a:p>
        </p:txBody>
      </p:sp>
      <p:sp>
        <p:nvSpPr>
          <p:cNvPr id="46087" name="Rectangle 7"/>
          <p:cNvSpPr>
            <a:spLocks noChangeArrowheads="1"/>
          </p:cNvSpPr>
          <p:nvPr/>
        </p:nvSpPr>
        <p:spPr bwMode="auto">
          <a:xfrm>
            <a:off x="554181" y="1780310"/>
            <a:ext cx="11074400" cy="2726900"/>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eaLnBrk="0" hangingPunct="0">
              <a:lnSpc>
                <a:spcPct val="120000"/>
              </a:lnSpc>
            </a:pPr>
            <a:r>
              <a:rPr lang="en-US" altLang="en-US" sz="3200" dirty="0">
                <a:solidFill>
                  <a:schemeClr val="bg2"/>
                </a:solidFill>
                <a:latin typeface="Arial" charset="0"/>
              </a:rPr>
              <a:t>		</a:t>
            </a:r>
            <a:r>
              <a:rPr lang="sr-Latn-RS" altLang="en-US" sz="3200" dirty="0" smtClean="0">
                <a:solidFill>
                  <a:schemeClr val="bg2"/>
                </a:solidFill>
                <a:latin typeface="Arial" charset="0"/>
              </a:rPr>
              <a:t>	</a:t>
            </a:r>
            <a:r>
              <a:rPr lang="en-US" altLang="en-US" sz="3600" dirty="0" smtClean="0">
                <a:solidFill>
                  <a:schemeClr val="bg2"/>
                </a:solidFill>
                <a:latin typeface="Arial" charset="0"/>
              </a:rPr>
              <a:t>Extract</a:t>
            </a:r>
            <a:r>
              <a:rPr lang="en-US" altLang="en-US" sz="3600" dirty="0">
                <a:solidFill>
                  <a:schemeClr val="bg2"/>
                </a:solidFill>
                <a:latin typeface="Arial" charset="0"/>
              </a:rPr>
              <a:t>. fraction</a:t>
            </a:r>
            <a:r>
              <a:rPr lang="en-US" altLang="en-US" sz="3200" dirty="0">
                <a:solidFill>
                  <a:schemeClr val="bg2"/>
                </a:solidFill>
                <a:latin typeface="Arial" charset="0"/>
              </a:rPr>
              <a:t>	</a:t>
            </a:r>
            <a:r>
              <a:rPr lang="en-US" altLang="en-US" sz="3600" dirty="0">
                <a:solidFill>
                  <a:schemeClr val="bg2"/>
                </a:solidFill>
                <a:latin typeface="Arial" charset="0"/>
              </a:rPr>
              <a:t>Clearance		</a:t>
            </a:r>
            <a:endParaRPr lang="en-US" altLang="en-US" sz="3200" dirty="0">
              <a:solidFill>
                <a:schemeClr val="bg2"/>
              </a:solidFill>
              <a:latin typeface="Arial" charset="0"/>
            </a:endParaRPr>
          </a:p>
          <a:p>
            <a:pPr eaLnBrk="0" hangingPunct="0"/>
            <a:r>
              <a:rPr lang="en-US" altLang="en-US" sz="3200" dirty="0">
                <a:solidFill>
                  <a:schemeClr val="bg2"/>
                </a:solidFill>
                <a:latin typeface="Arial" charset="0"/>
              </a:rPr>
              <a:t> Tc-99m DTPA	</a:t>
            </a:r>
            <a:r>
              <a:rPr lang="sr-Latn-RS" altLang="en-US" sz="3200" dirty="0" smtClean="0">
                <a:solidFill>
                  <a:schemeClr val="bg2"/>
                </a:solidFill>
                <a:latin typeface="Arial" charset="0"/>
              </a:rPr>
              <a:t>	</a:t>
            </a:r>
            <a:r>
              <a:rPr lang="en-US" altLang="en-US" sz="3200" dirty="0" smtClean="0">
                <a:solidFill>
                  <a:schemeClr val="bg2"/>
                </a:solidFill>
                <a:latin typeface="Arial" charset="0"/>
              </a:rPr>
              <a:t>20</a:t>
            </a:r>
            <a:r>
              <a:rPr lang="en-US" altLang="en-US" sz="3200" dirty="0">
                <a:solidFill>
                  <a:schemeClr val="bg2"/>
                </a:solidFill>
                <a:latin typeface="Arial" charset="0"/>
              </a:rPr>
              <a:t>%			 100-120 ml/min</a:t>
            </a:r>
          </a:p>
          <a:p>
            <a:pPr eaLnBrk="0" hangingPunct="0"/>
            <a:r>
              <a:rPr lang="en-US" altLang="en-US" sz="3200" dirty="0">
                <a:solidFill>
                  <a:schemeClr val="bg2"/>
                </a:solidFill>
                <a:latin typeface="Arial" charset="0"/>
              </a:rPr>
              <a:t> Tc-99m </a:t>
            </a:r>
            <a:r>
              <a:rPr lang="en-US" altLang="en-US" sz="3200" dirty="0" smtClean="0">
                <a:solidFill>
                  <a:schemeClr val="bg2"/>
                </a:solidFill>
                <a:latin typeface="Arial" charset="0"/>
              </a:rPr>
              <a:t>MAG3</a:t>
            </a:r>
            <a:r>
              <a:rPr lang="sr-Latn-RS" altLang="en-US" sz="3200" dirty="0" smtClean="0">
                <a:solidFill>
                  <a:schemeClr val="bg2"/>
                </a:solidFill>
                <a:latin typeface="Arial" charset="0"/>
              </a:rPr>
              <a:t>	</a:t>
            </a:r>
            <a:r>
              <a:rPr lang="en-US" altLang="en-US" sz="3200" dirty="0">
                <a:solidFill>
                  <a:schemeClr val="bg2"/>
                </a:solidFill>
                <a:latin typeface="Arial" charset="0"/>
              </a:rPr>
              <a:t>	40-50%		 ~ 300 ml/min</a:t>
            </a:r>
          </a:p>
          <a:p>
            <a:pPr eaLnBrk="0" hangingPunct="0"/>
            <a:r>
              <a:rPr lang="en-US" altLang="en-US" sz="3200" dirty="0">
                <a:solidFill>
                  <a:schemeClr val="bg2"/>
                </a:solidFill>
                <a:latin typeface="Arial" charset="0"/>
              </a:rPr>
              <a:t> I-131 OIH		~100%		 500-600 ml/min</a:t>
            </a:r>
          </a:p>
          <a:p>
            <a:pPr eaLnBrk="0" hangingPunct="0"/>
            <a:endParaRPr lang="en-US" altLang="en-US" sz="3200" dirty="0">
              <a:solidFill>
                <a:schemeClr val="bg2"/>
              </a:solidFill>
              <a:latin typeface="Arial" charset="0"/>
            </a:endParaRPr>
          </a:p>
        </p:txBody>
      </p:sp>
      <p:sp>
        <p:nvSpPr>
          <p:cNvPr id="46088" name="Line 8"/>
          <p:cNvSpPr>
            <a:spLocks noChangeShapeType="1"/>
          </p:cNvSpPr>
          <p:nvPr/>
        </p:nvSpPr>
        <p:spPr bwMode="auto">
          <a:xfrm>
            <a:off x="609600" y="2482850"/>
            <a:ext cx="10972800" cy="0"/>
          </a:xfrm>
          <a:prstGeom prst="line">
            <a:avLst/>
          </a:prstGeom>
          <a:ln>
            <a:headEnd/>
            <a:tailEnd/>
          </a:ln>
        </p:spPr>
        <p:style>
          <a:lnRef idx="1">
            <a:schemeClr val="dk1"/>
          </a:lnRef>
          <a:fillRef idx="0">
            <a:schemeClr val="dk1"/>
          </a:fillRef>
          <a:effectRef idx="0">
            <a:schemeClr val="dk1"/>
          </a:effectRef>
          <a:fontRef idx="minor">
            <a:schemeClr val="tx1"/>
          </a:fontRef>
        </p:style>
        <p:txBody>
          <a:bodyPr wrap="none" anchor="ctr"/>
          <a:lstStyle/>
          <a:p>
            <a:endParaRPr lang="en-US">
              <a:solidFill>
                <a:schemeClr val="bg2"/>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914400" y="-1"/>
            <a:ext cx="10363200" cy="692695"/>
          </a:xfrm>
        </p:spPr>
        <p:txBody>
          <a:bodyPr/>
          <a:lstStyle/>
          <a:p>
            <a:pPr>
              <a:lnSpc>
                <a:spcPct val="90000"/>
              </a:lnSpc>
              <a:defRPr/>
            </a:pPr>
            <a:r>
              <a:rPr lang="en-US" altLang="en-US" dirty="0" smtClean="0"/>
              <a:t>Choosing Renal Radiotracers</a:t>
            </a:r>
          </a:p>
        </p:txBody>
      </p:sp>
      <p:sp>
        <p:nvSpPr>
          <p:cNvPr id="22531" name="Rectangle 3"/>
          <p:cNvSpPr>
            <a:spLocks noGrp="1" noChangeArrowheads="1"/>
          </p:cNvSpPr>
          <p:nvPr>
            <p:ph type="body" idx="4294967295"/>
          </p:nvPr>
        </p:nvSpPr>
        <p:spPr>
          <a:xfrm>
            <a:off x="2222500" y="1902659"/>
            <a:ext cx="7766050" cy="3793291"/>
          </a:xfrm>
        </p:spPr>
        <p:txBody>
          <a:bodyPr/>
          <a:lstStyle/>
          <a:p>
            <a:pPr>
              <a:buFont typeface="Wingdings" pitchFamily="2" charset="2"/>
              <a:buNone/>
              <a:defRPr/>
            </a:pPr>
            <a:r>
              <a:rPr lang="en-US" altLang="en-US" sz="3200" dirty="0" smtClean="0"/>
              <a:t>Perfusion			MAG3, DTPA, GHA</a:t>
            </a:r>
          </a:p>
          <a:p>
            <a:pPr>
              <a:buFont typeface="Wingdings" pitchFamily="2" charset="2"/>
              <a:buNone/>
              <a:defRPr/>
            </a:pPr>
            <a:r>
              <a:rPr lang="en-US" altLang="en-US" sz="3200" dirty="0" smtClean="0"/>
              <a:t>Morphology		DMSA, GHA</a:t>
            </a:r>
          </a:p>
          <a:p>
            <a:pPr>
              <a:buFont typeface="Wingdings" pitchFamily="2" charset="2"/>
              <a:buNone/>
              <a:defRPr/>
            </a:pPr>
            <a:r>
              <a:rPr lang="en-US" altLang="en-US" sz="3200" dirty="0" smtClean="0"/>
              <a:t>Obstruction    		MAG3, DTPA, OIH</a:t>
            </a:r>
          </a:p>
          <a:p>
            <a:pPr>
              <a:buFont typeface="Wingdings" pitchFamily="2" charset="2"/>
              <a:buNone/>
              <a:defRPr/>
            </a:pPr>
            <a:r>
              <a:rPr lang="en-US" altLang="en-US" sz="3200" dirty="0" smtClean="0"/>
              <a:t>Relative function	</a:t>
            </a:r>
            <a:r>
              <a:rPr lang="en-US" altLang="en-US" sz="3200" dirty="0" smtClean="0"/>
              <a:t>All</a:t>
            </a:r>
            <a:endParaRPr lang="en-US" altLang="en-US" sz="3200" dirty="0" smtClean="0"/>
          </a:p>
          <a:p>
            <a:pPr>
              <a:buFont typeface="Wingdings" pitchFamily="2" charset="2"/>
              <a:buNone/>
              <a:defRPr/>
            </a:pPr>
            <a:r>
              <a:rPr lang="en-US" altLang="en-US" sz="3200" dirty="0" smtClean="0"/>
              <a:t>GFR quantitation	</a:t>
            </a:r>
            <a:r>
              <a:rPr lang="en-US" altLang="en-US" sz="3200" dirty="0" smtClean="0"/>
              <a:t>Cr-51 </a:t>
            </a:r>
            <a:r>
              <a:rPr lang="en-US" altLang="en-US" sz="3200" dirty="0" smtClean="0"/>
              <a:t>EDTA, DTPA</a:t>
            </a:r>
          </a:p>
          <a:p>
            <a:pPr>
              <a:buFont typeface="Wingdings" pitchFamily="2" charset="2"/>
              <a:buNone/>
              <a:defRPr/>
            </a:pPr>
            <a:r>
              <a:rPr lang="en-US" altLang="en-US" sz="3200" dirty="0" smtClean="0"/>
              <a:t>ERPF quantitation	MAG3, OIH</a:t>
            </a:r>
          </a:p>
          <a:p>
            <a:pPr>
              <a:buFont typeface="Wingdings" pitchFamily="2" charset="2"/>
              <a:buNone/>
              <a:defRPr/>
            </a:pPr>
            <a:endParaRPr lang="en-US" altLang="en-US" sz="2800" dirty="0" smtClean="0"/>
          </a:p>
          <a:p>
            <a:pPr>
              <a:buFont typeface="Wingdings" pitchFamily="2" charset="2"/>
              <a:buNone/>
              <a:defRPr/>
            </a:pPr>
            <a:endParaRPr lang="en-US" altLang="en-US" sz="2800" dirty="0" smtClean="0"/>
          </a:p>
          <a:p>
            <a:pPr>
              <a:buFont typeface="Wingdings" pitchFamily="2" charset="2"/>
              <a:buNone/>
              <a:defRPr/>
            </a:pPr>
            <a:endParaRPr lang="en-US" altLang="en-US" sz="2800" dirty="0" smtClean="0"/>
          </a:p>
        </p:txBody>
      </p:sp>
      <p:sp>
        <p:nvSpPr>
          <p:cNvPr id="9220" name="Text Box 8"/>
          <p:cNvSpPr txBox="1">
            <a:spLocks noChangeArrowheads="1"/>
          </p:cNvSpPr>
          <p:nvPr/>
        </p:nvSpPr>
        <p:spPr bwMode="auto">
          <a:xfrm>
            <a:off x="711200" y="997495"/>
            <a:ext cx="10566400" cy="641350"/>
          </a:xfrm>
          <a:prstGeom prst="rect">
            <a:avLst/>
          </a:prstGeom>
          <a:noFill/>
          <a:ln w="9525">
            <a:noFill/>
            <a:miter lim="800000"/>
            <a:headEnd/>
            <a:tailEnd/>
          </a:ln>
        </p:spPr>
        <p:txBody>
          <a:bodyPr>
            <a:spAutoFit/>
          </a:bodyPr>
          <a:lstStyle/>
          <a:p>
            <a:pPr algn="ctr"/>
            <a:r>
              <a:rPr lang="en-US" altLang="en-US" sz="3600" u="sng" dirty="0" err="1">
                <a:solidFill>
                  <a:schemeClr val="bg2"/>
                </a:solidFill>
                <a:latin typeface="Arial" charset="0"/>
              </a:rPr>
              <a:t>Clin</a:t>
            </a:r>
            <a:r>
              <a:rPr lang="en-US" altLang="en-US" sz="3600" u="sng" dirty="0">
                <a:solidFill>
                  <a:schemeClr val="bg2"/>
                </a:solidFill>
                <a:latin typeface="Arial" charset="0"/>
              </a:rPr>
              <a:t>. Question		Agent</a:t>
            </a:r>
            <a:r>
              <a:rPr lang="en-US" altLang="en-US" sz="3600" b="0" dirty="0">
                <a:solidFill>
                  <a:schemeClr val="bg2"/>
                </a:solidFill>
                <a:latin typeface="Arial" charset="0"/>
              </a:rPr>
              <a:t>	</a:t>
            </a:r>
            <a:endParaRPr lang="en-US" altLang="en-US" sz="2400" b="0" dirty="0">
              <a:solidFill>
                <a:schemeClr val="bg2"/>
              </a:solidFill>
              <a:latin typeface="Times"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AU" baseline="30000" dirty="0" smtClean="0"/>
              <a:t>99m</a:t>
            </a:r>
            <a:r>
              <a:rPr lang="en-AU" dirty="0" smtClean="0"/>
              <a:t>Tc-DTPA</a:t>
            </a:r>
            <a:endParaRPr lang="en-AU" dirty="0"/>
          </a:p>
        </p:txBody>
      </p:sp>
      <p:sp>
        <p:nvSpPr>
          <p:cNvPr id="12291" name="Rectangle 3"/>
          <p:cNvSpPr>
            <a:spLocks noGrp="1" noChangeArrowheads="1"/>
          </p:cNvSpPr>
          <p:nvPr>
            <p:ph type="body" idx="1"/>
          </p:nvPr>
        </p:nvSpPr>
        <p:spPr/>
        <p:txBody>
          <a:bodyPr/>
          <a:lstStyle/>
          <a:p>
            <a:pPr marL="609600" indent="-609600">
              <a:lnSpc>
                <a:spcPct val="80000"/>
              </a:lnSpc>
            </a:pPr>
            <a:endParaRPr lang="sr-Latn-RS" sz="2800" dirty="0" smtClean="0"/>
          </a:p>
          <a:p>
            <a:pPr marL="609600" indent="-609600">
              <a:lnSpc>
                <a:spcPct val="80000"/>
              </a:lnSpc>
            </a:pPr>
            <a:r>
              <a:rPr lang="en-AU" sz="2800" dirty="0" smtClean="0"/>
              <a:t>100</a:t>
            </a:r>
            <a:r>
              <a:rPr lang="en-AU" sz="2800" dirty="0"/>
              <a:t>% </a:t>
            </a:r>
            <a:r>
              <a:rPr lang="en-AU" sz="2800" dirty="0" err="1"/>
              <a:t>glomerular</a:t>
            </a:r>
            <a:r>
              <a:rPr lang="en-AU" sz="2800" dirty="0"/>
              <a:t> filtration; no </a:t>
            </a:r>
            <a:r>
              <a:rPr lang="en-AU" sz="2800" dirty="0" err="1"/>
              <a:t>reabsorption</a:t>
            </a:r>
            <a:r>
              <a:rPr lang="en-AU" sz="2800" dirty="0"/>
              <a:t>; no secretion</a:t>
            </a:r>
          </a:p>
          <a:p>
            <a:pPr marL="609600" indent="-609600">
              <a:lnSpc>
                <a:spcPct val="80000"/>
              </a:lnSpc>
            </a:pPr>
            <a:r>
              <a:rPr lang="en-AU" sz="2800" dirty="0"/>
              <a:t>agent of choice for quantification of GFR </a:t>
            </a:r>
          </a:p>
          <a:p>
            <a:pPr marL="609600" indent="-609600">
              <a:lnSpc>
                <a:spcPct val="80000"/>
              </a:lnSpc>
            </a:pPr>
            <a:r>
              <a:rPr lang="en-AU" sz="2800" dirty="0"/>
              <a:t>normal adult dose 370-550MBq</a:t>
            </a:r>
          </a:p>
          <a:p>
            <a:pPr marL="609600" indent="-609600">
              <a:lnSpc>
                <a:spcPct val="80000"/>
              </a:lnSpc>
            </a:pPr>
            <a:r>
              <a:rPr lang="en-AU" sz="2800" dirty="0"/>
              <a:t>low protein binding (&lt;5%)</a:t>
            </a:r>
          </a:p>
          <a:p>
            <a:pPr marL="609600" indent="-609600">
              <a:lnSpc>
                <a:spcPct val="80000"/>
              </a:lnSpc>
            </a:pPr>
            <a:r>
              <a:rPr lang="en-AU" sz="2800" dirty="0"/>
              <a:t>rapid plasma clearance into extracellular space and through kidneys, </a:t>
            </a:r>
          </a:p>
          <a:p>
            <a:pPr marL="609600" indent="-609600">
              <a:lnSpc>
                <a:spcPct val="80000"/>
              </a:lnSpc>
            </a:pPr>
            <a:r>
              <a:rPr lang="en-AU" sz="2800" dirty="0"/>
              <a:t>rapid distribution throughout extracellular fluid space, </a:t>
            </a:r>
          </a:p>
          <a:p>
            <a:pPr marL="609600" indent="-609600">
              <a:lnSpc>
                <a:spcPct val="80000"/>
              </a:lnSpc>
            </a:pPr>
            <a:r>
              <a:rPr lang="en-AU" sz="2800" dirty="0"/>
              <a:t>concentration in kidneys reaches peak in 3-4 min post I.V. injection with 50% excreted from kidneys within 2 hours and 95% by 24 hours</a:t>
            </a:r>
          </a:p>
          <a:p>
            <a:pPr marL="609600" indent="-609600">
              <a:lnSpc>
                <a:spcPct val="80000"/>
              </a:lnSpc>
            </a:pPr>
            <a:r>
              <a:rPr lang="en-AU" sz="2800" dirty="0"/>
              <a:t>critical organ is the bladder (23mGy/</a:t>
            </a:r>
            <a:r>
              <a:rPr lang="en-AU" sz="2800" dirty="0" err="1"/>
              <a:t>MBq</a:t>
            </a:r>
            <a:r>
              <a:rPr lang="en-AU" sz="2800" dirty="0"/>
              <a:t>)</a:t>
            </a:r>
          </a:p>
          <a:p>
            <a:pPr marL="609600" indent="-609600">
              <a:lnSpc>
                <a:spcPct val="80000"/>
              </a:lnSpc>
            </a:pPr>
            <a:r>
              <a:rPr lang="en-AU" sz="2800" dirty="0"/>
              <a:t>cold kit form with stannous as reducing agent</a:t>
            </a:r>
          </a:p>
          <a:p>
            <a:pPr marL="609600" indent="-609600">
              <a:lnSpc>
                <a:spcPct val="80000"/>
              </a:lnSpc>
            </a:pPr>
            <a:r>
              <a:rPr lang="en-AU" sz="2800" dirty="0"/>
              <a:t>radiochemical purity very important for GFR determination (Use ITLC-SG)</a:t>
            </a:r>
            <a:endParaRPr lang="en-US"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t>Anatomy of Kidney</a:t>
            </a:r>
          </a:p>
        </p:txBody>
      </p:sp>
      <p:sp>
        <p:nvSpPr>
          <p:cNvPr id="102403" name="Rectangle 3"/>
          <p:cNvSpPr>
            <a:spLocks noGrp="1" noChangeArrowheads="1"/>
          </p:cNvSpPr>
          <p:nvPr>
            <p:ph idx="1"/>
          </p:nvPr>
        </p:nvSpPr>
        <p:spPr/>
        <p:txBody>
          <a:bodyPr/>
          <a:lstStyle/>
          <a:p>
            <a:r>
              <a:rPr lang="en-US" sz="2800" dirty="0"/>
              <a:t>Position, weight and size</a:t>
            </a:r>
          </a:p>
          <a:p>
            <a:pPr lvl="1"/>
            <a:r>
              <a:rPr lang="en-US" sz="2400" dirty="0"/>
              <a:t>retroperitoneal, level of T</a:t>
            </a:r>
            <a:r>
              <a:rPr lang="en-US" sz="2800" dirty="0"/>
              <a:t>12</a:t>
            </a:r>
            <a:r>
              <a:rPr lang="en-US" sz="2400" dirty="0"/>
              <a:t> to L</a:t>
            </a:r>
            <a:r>
              <a:rPr lang="en-US" sz="2800" dirty="0"/>
              <a:t>3</a:t>
            </a:r>
          </a:p>
          <a:p>
            <a:pPr lvl="1"/>
            <a:r>
              <a:rPr lang="en-US" sz="2400" dirty="0"/>
              <a:t>about 160 g each</a:t>
            </a:r>
          </a:p>
          <a:p>
            <a:pPr lvl="1"/>
            <a:r>
              <a:rPr lang="en-US" sz="2400" dirty="0"/>
              <a:t>about size of a bar of soap (12x6x3 cm)</a:t>
            </a:r>
          </a:p>
          <a:p>
            <a:r>
              <a:rPr lang="en-US" sz="2800" dirty="0"/>
              <a:t>Shape</a:t>
            </a:r>
          </a:p>
          <a:p>
            <a:pPr lvl="1"/>
            <a:r>
              <a:rPr lang="en-US" sz="2400" dirty="0"/>
              <a:t>lateral surface - convex; medial - concave</a:t>
            </a:r>
          </a:p>
          <a:p>
            <a:r>
              <a:rPr lang="en-US" sz="2800" dirty="0"/>
              <a:t>CT coverings</a:t>
            </a:r>
          </a:p>
          <a:p>
            <a:pPr lvl="1"/>
            <a:r>
              <a:rPr lang="en-US" sz="2400" dirty="0"/>
              <a:t>renal fascia: binds to abdominal wall </a:t>
            </a:r>
          </a:p>
          <a:p>
            <a:pPr lvl="1"/>
            <a:r>
              <a:rPr lang="en-US" sz="2400" dirty="0"/>
              <a:t>adipose capsule: cushions kidney</a:t>
            </a:r>
          </a:p>
          <a:p>
            <a:pPr lvl="1"/>
            <a:r>
              <a:rPr lang="en-US" sz="2400" dirty="0"/>
              <a:t>renal capsule: encloses kidney like cellophane wrap</a:t>
            </a:r>
          </a:p>
        </p:txBody>
      </p:sp>
      <p:pic>
        <p:nvPicPr>
          <p:cNvPr id="4" name="Picture 7" descr="ei_0273"/>
          <p:cNvPicPr>
            <a:picLocks noChangeAspect="1" noChangeArrowheads="1"/>
          </p:cNvPicPr>
          <p:nvPr/>
        </p:nvPicPr>
        <p:blipFill>
          <a:blip r:embed="rId2" cstate="print"/>
          <a:srcRect/>
          <a:stretch>
            <a:fillRect/>
          </a:stretch>
        </p:blipFill>
        <p:spPr bwMode="auto">
          <a:xfrm>
            <a:off x="6432695" y="1450975"/>
            <a:ext cx="5445125" cy="4586288"/>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053115" y="0"/>
            <a:ext cx="10390716" cy="703550"/>
          </a:xfrm>
        </p:spPr>
        <p:txBody>
          <a:bodyPr/>
          <a:lstStyle/>
          <a:p>
            <a:r>
              <a:rPr lang="en-AU" baseline="30000" dirty="0"/>
              <a:t>123</a:t>
            </a:r>
            <a:r>
              <a:rPr lang="en-AU" dirty="0"/>
              <a:t>I/</a:t>
            </a:r>
            <a:r>
              <a:rPr lang="en-AU" baseline="30000" dirty="0"/>
              <a:t>131</a:t>
            </a:r>
            <a:r>
              <a:rPr lang="en-AU" dirty="0"/>
              <a:t>I-iodohippurate</a:t>
            </a:r>
          </a:p>
        </p:txBody>
      </p:sp>
      <p:sp>
        <p:nvSpPr>
          <p:cNvPr id="15363" name="Rectangle 3"/>
          <p:cNvSpPr>
            <a:spLocks noGrp="1" noChangeArrowheads="1"/>
          </p:cNvSpPr>
          <p:nvPr>
            <p:ph type="body" idx="1"/>
          </p:nvPr>
        </p:nvSpPr>
        <p:spPr>
          <a:xfrm>
            <a:off x="730249" y="1680729"/>
            <a:ext cx="10713581" cy="3551671"/>
          </a:xfrm>
        </p:spPr>
        <p:txBody>
          <a:bodyPr/>
          <a:lstStyle/>
          <a:p>
            <a:pPr marL="609600" indent="-609600">
              <a:lnSpc>
                <a:spcPct val="90000"/>
              </a:lnSpc>
            </a:pPr>
            <a:r>
              <a:rPr lang="en-AU" sz="3200" dirty="0"/>
              <a:t>80% renal tubular excretion; 20% </a:t>
            </a:r>
            <a:r>
              <a:rPr lang="en-AU" sz="3200" dirty="0" err="1"/>
              <a:t>glomerular</a:t>
            </a:r>
            <a:r>
              <a:rPr lang="en-AU" sz="3200" dirty="0"/>
              <a:t> filtration</a:t>
            </a:r>
          </a:p>
          <a:p>
            <a:pPr marL="609600" indent="-609600">
              <a:lnSpc>
                <a:spcPct val="90000"/>
              </a:lnSpc>
            </a:pPr>
            <a:r>
              <a:rPr lang="en-AU" sz="3200" dirty="0"/>
              <a:t>after injection; image 1-2 min intervals for 30 min.</a:t>
            </a:r>
          </a:p>
          <a:p>
            <a:pPr marL="609600" indent="-609600">
              <a:lnSpc>
                <a:spcPct val="90000"/>
              </a:lnSpc>
            </a:pPr>
            <a:r>
              <a:rPr lang="en-AU" sz="3200" dirty="0"/>
              <a:t>use has greatly declined since the introduction of MAG-3</a:t>
            </a:r>
          </a:p>
          <a:p>
            <a:pPr marL="609600" indent="-609600">
              <a:lnSpc>
                <a:spcPct val="90000"/>
              </a:lnSpc>
            </a:pPr>
            <a:r>
              <a:rPr lang="en-AU" sz="3200" dirty="0"/>
              <a:t>indication: </a:t>
            </a:r>
            <a:r>
              <a:rPr lang="en-AU" sz="3200" dirty="0" err="1"/>
              <a:t>quantitation</a:t>
            </a:r>
            <a:r>
              <a:rPr lang="en-AU" sz="3200" dirty="0"/>
              <a:t> of Effective Renal Plasma Flow (ERPF) a diagnostic indicator of renal tubular function.</a:t>
            </a:r>
            <a:endParaRPr lang="en-US" sz="3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1047558" y="167120"/>
            <a:ext cx="10390717" cy="539461"/>
          </a:xfrm>
        </p:spPr>
        <p:txBody>
          <a:bodyPr/>
          <a:lstStyle/>
          <a:p>
            <a:r>
              <a:rPr lang="en-AU" baseline="30000" dirty="0"/>
              <a:t>99m</a:t>
            </a:r>
            <a:r>
              <a:rPr lang="en-AU" dirty="0"/>
              <a:t>Tc-MAG</a:t>
            </a:r>
            <a:r>
              <a:rPr lang="en-AU" baseline="-25000" dirty="0"/>
              <a:t>3</a:t>
            </a:r>
          </a:p>
        </p:txBody>
      </p:sp>
      <p:sp>
        <p:nvSpPr>
          <p:cNvPr id="86019" name="Rectangle 3"/>
          <p:cNvSpPr>
            <a:spLocks noGrp="1" noChangeArrowheads="1"/>
          </p:cNvSpPr>
          <p:nvPr>
            <p:ph type="body" idx="1"/>
          </p:nvPr>
        </p:nvSpPr>
        <p:spPr>
          <a:xfrm>
            <a:off x="292100" y="1274618"/>
            <a:ext cx="11658600" cy="4807527"/>
          </a:xfrm>
        </p:spPr>
        <p:txBody>
          <a:bodyPr/>
          <a:lstStyle/>
          <a:p>
            <a:pPr lvl="0">
              <a:lnSpc>
                <a:spcPct val="80000"/>
              </a:lnSpc>
              <a:defRPr/>
            </a:pPr>
            <a:r>
              <a:rPr lang="en-US" sz="2800" dirty="0" smtClean="0"/>
              <a:t>First </a:t>
            </a:r>
            <a:r>
              <a:rPr lang="en-US" sz="2800" baseline="30000" dirty="0" smtClean="0"/>
              <a:t>99m</a:t>
            </a:r>
            <a:r>
              <a:rPr lang="en-US" sz="2800" dirty="0" smtClean="0"/>
              <a:t>Tc renal agent to be excreted by tubular secretion as an organic anion</a:t>
            </a:r>
          </a:p>
          <a:p>
            <a:pPr lvl="0">
              <a:lnSpc>
                <a:spcPct val="80000"/>
              </a:lnSpc>
              <a:defRPr/>
            </a:pPr>
            <a:r>
              <a:rPr lang="en-AU" sz="2800" dirty="0" smtClean="0"/>
              <a:t>Although 99mTc-MAG3 is highly plasma protein bound following I.V. injection, the protein binding (85-90%) is reversible and the tracer is</a:t>
            </a:r>
            <a:r>
              <a:rPr lang="en-AU" sz="2800" b="1" i="1" dirty="0" smtClean="0"/>
              <a:t> </a:t>
            </a:r>
            <a:r>
              <a:rPr lang="en-AU" sz="2800" dirty="0" smtClean="0"/>
              <a:t>rapidly excreted by the kidneys via active tubular secretion. </a:t>
            </a:r>
          </a:p>
          <a:p>
            <a:pPr lvl="0">
              <a:lnSpc>
                <a:spcPct val="80000"/>
              </a:lnSpc>
              <a:defRPr/>
            </a:pPr>
            <a:r>
              <a:rPr lang="en-AU" sz="2800" dirty="0" smtClean="0"/>
              <a:t>Extraction efficiency approx 45-55%. Peak renal activity at 4 min and within 30 minutes 70 % of the dose is excreted by the kidneys, and by 3 hours 95% of the dose is in the bladder. </a:t>
            </a:r>
          </a:p>
          <a:p>
            <a:r>
              <a:rPr lang="en-AU" sz="2800" dirty="0" smtClean="0"/>
              <a:t>The </a:t>
            </a:r>
            <a:r>
              <a:rPr lang="en-AU" sz="2800" dirty="0"/>
              <a:t>tubule transport system has a lower affinity for 99mTc-MAG3 than </a:t>
            </a:r>
            <a:r>
              <a:rPr lang="en-AU" sz="2800" dirty="0" err="1"/>
              <a:t>iodohippuran</a:t>
            </a:r>
            <a:r>
              <a:rPr lang="en-AU" sz="2800" dirty="0"/>
              <a:t>. 1-3% of the dose is excreted via </a:t>
            </a:r>
            <a:r>
              <a:rPr lang="en-AU" sz="2800" dirty="0" err="1"/>
              <a:t>hepatobiliary</a:t>
            </a:r>
            <a:r>
              <a:rPr lang="en-AU" sz="2800" dirty="0"/>
              <a:t> system. </a:t>
            </a:r>
          </a:p>
          <a:p>
            <a:r>
              <a:rPr lang="en-AU" sz="2800" dirty="0"/>
              <a:t>Normal dose is 185-370MBq and the critical organ is the bladder.</a:t>
            </a:r>
            <a:endParaRPr lang="en-US" sz="2800" dirty="0"/>
          </a:p>
          <a:p>
            <a:endParaRPr lang="en-AU" sz="2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191685" y="0"/>
            <a:ext cx="10390716" cy="703550"/>
          </a:xfrm>
        </p:spPr>
        <p:txBody>
          <a:bodyPr/>
          <a:lstStyle/>
          <a:p>
            <a:r>
              <a:rPr lang="en-AU" sz="4000" dirty="0"/>
              <a:t>Retained/slowly </a:t>
            </a:r>
            <a:r>
              <a:rPr lang="en-AU" sz="4000" dirty="0" err="1"/>
              <a:t>exreted</a:t>
            </a:r>
            <a:r>
              <a:rPr lang="en-AU" sz="4000" dirty="0"/>
              <a:t> agents</a:t>
            </a:r>
          </a:p>
        </p:txBody>
      </p:sp>
      <p:sp>
        <p:nvSpPr>
          <p:cNvPr id="22531" name="Rectangle 3"/>
          <p:cNvSpPr>
            <a:spLocks noGrp="1" noChangeArrowheads="1"/>
          </p:cNvSpPr>
          <p:nvPr>
            <p:ph type="body" idx="1"/>
          </p:nvPr>
        </p:nvSpPr>
        <p:spPr>
          <a:xfrm>
            <a:off x="405630" y="1021484"/>
            <a:ext cx="11273752" cy="1139825"/>
          </a:xfrm>
        </p:spPr>
        <p:txBody>
          <a:bodyPr/>
          <a:lstStyle/>
          <a:p>
            <a:r>
              <a:rPr lang="en-US" sz="2800"/>
              <a:t>Retained in the kidney allowing morphological imaging of the kidney</a:t>
            </a:r>
          </a:p>
          <a:p>
            <a:r>
              <a:rPr lang="en-US" sz="2800"/>
              <a:t>Used mainly in paediatric studies</a:t>
            </a:r>
          </a:p>
        </p:txBody>
      </p:sp>
      <p:sp>
        <p:nvSpPr>
          <p:cNvPr id="6" name="Rectangle 2"/>
          <p:cNvSpPr txBox="1">
            <a:spLocks noChangeArrowheads="1"/>
          </p:cNvSpPr>
          <p:nvPr/>
        </p:nvSpPr>
        <p:spPr bwMode="auto">
          <a:xfrm>
            <a:off x="732367" y="2752005"/>
            <a:ext cx="10390717" cy="523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
                <a:schemeClr val="tx1"/>
              </a:buClr>
              <a:buSzTx/>
              <a:buFontTx/>
              <a:buNone/>
              <a:tabLst/>
              <a:defRPr/>
            </a:pPr>
            <a:r>
              <a:rPr kumimoji="0" lang="en-AU" sz="4000" b="0" i="0" u="none" strike="noStrike" kern="0" cap="none" spc="0" normalizeH="0" baseline="0" noProof="0" dirty="0" smtClean="0">
                <a:ln>
                  <a:noFill/>
                </a:ln>
                <a:solidFill>
                  <a:schemeClr val="bg2"/>
                </a:solidFill>
                <a:effectLst/>
                <a:uLnTx/>
                <a:uFillTx/>
                <a:latin typeface="+mj-lt"/>
                <a:ea typeface="+mj-ea"/>
                <a:cs typeface="+mj-cs"/>
              </a:rPr>
              <a:t>Indications</a:t>
            </a:r>
            <a:r>
              <a:rPr kumimoji="0" lang="en-US" sz="4000" b="0" i="0" u="none" strike="noStrike" kern="0" cap="none" spc="0" normalizeH="0" baseline="0" noProof="0" dirty="0" smtClean="0">
                <a:ln>
                  <a:noFill/>
                </a:ln>
                <a:solidFill>
                  <a:schemeClr val="bg2"/>
                </a:solidFill>
                <a:effectLst/>
                <a:uLnTx/>
                <a:uFillTx/>
                <a:latin typeface="+mj-lt"/>
                <a:ea typeface="+mj-ea"/>
                <a:cs typeface="+mj-cs"/>
              </a:rPr>
              <a:t> </a:t>
            </a:r>
            <a:endParaRPr kumimoji="0" lang="en-US" sz="4000" b="0" i="0" u="none" strike="noStrike" kern="0" cap="none" spc="0" normalizeH="0" baseline="0" noProof="0" dirty="0">
              <a:ln>
                <a:noFill/>
              </a:ln>
              <a:solidFill>
                <a:schemeClr val="bg2"/>
              </a:solidFill>
              <a:effectLst/>
              <a:uLnTx/>
              <a:uFillTx/>
              <a:latin typeface="+mj-lt"/>
              <a:ea typeface="+mj-ea"/>
              <a:cs typeface="+mj-cs"/>
            </a:endParaRPr>
          </a:p>
        </p:txBody>
      </p:sp>
      <p:sp>
        <p:nvSpPr>
          <p:cNvPr id="7" name="Rectangle 3"/>
          <p:cNvSpPr txBox="1">
            <a:spLocks noChangeArrowheads="1"/>
          </p:cNvSpPr>
          <p:nvPr/>
        </p:nvSpPr>
        <p:spPr bwMode="auto">
          <a:xfrm>
            <a:off x="396588" y="3596265"/>
            <a:ext cx="11379776" cy="1494126"/>
          </a:xfrm>
          <a:prstGeom prst="rect">
            <a:avLst/>
          </a:prstGeom>
          <a:noFill/>
          <a:ln w="25400" cap="flat" cmpd="sng" algn="ctr">
            <a:solidFill>
              <a:schemeClr val="dk1"/>
            </a:solidFill>
            <a:prstDash val="solid"/>
            <a:headEnd/>
            <a:tailEnd/>
          </a:ln>
          <a:effectLst/>
        </p:spPr>
        <p:txBody>
          <a:bodyPr vert="horz" wrap="square" lIns="91440" tIns="45720" rIns="91440" bIns="45720" numCol="1" anchor="t" anchorCtr="0" compatLnSpc="1">
            <a:prstTxWarp prst="textNoShape">
              <a:avLst/>
            </a:prstTxWarp>
          </a:bodyPr>
          <a:lstStyle/>
          <a:p>
            <a:pPr marL="609600" marR="0" lvl="0" indent="-609600" algn="l" defTabSz="914400" rtl="0" eaLnBrk="1" fontAlgn="base" latinLnBrk="0" hangingPunct="1">
              <a:lnSpc>
                <a:spcPct val="100000"/>
              </a:lnSpc>
              <a:spcBef>
                <a:spcPct val="20000"/>
              </a:spcBef>
              <a:spcAft>
                <a:spcPct val="0"/>
              </a:spcAft>
              <a:buClrTx/>
              <a:buSzTx/>
              <a:buFontTx/>
              <a:buChar char="•"/>
              <a:tabLst/>
              <a:defRPr/>
            </a:pPr>
            <a:r>
              <a:rPr kumimoji="0" lang="en-AU" sz="2800" b="0" i="0" u="none" strike="noStrike" kern="0" cap="none" spc="0" normalizeH="0" baseline="0" noProof="0" dirty="0" smtClean="0">
                <a:ln>
                  <a:noFill/>
                </a:ln>
                <a:solidFill>
                  <a:schemeClr val="bg2"/>
                </a:solidFill>
                <a:effectLst/>
                <a:uLnTx/>
                <a:uFillTx/>
                <a:latin typeface="+mn-lt"/>
                <a:ea typeface="+mn-ea"/>
                <a:cs typeface="+mn-cs"/>
              </a:rPr>
              <a:t>Anatomical evaluation of the renal cortex</a:t>
            </a:r>
          </a:p>
          <a:p>
            <a:pPr marL="609600" marR="0" lvl="0" indent="-609600" algn="l" defTabSz="914400" rtl="0" eaLnBrk="1" fontAlgn="base" latinLnBrk="0" hangingPunct="1">
              <a:lnSpc>
                <a:spcPct val="100000"/>
              </a:lnSpc>
              <a:spcBef>
                <a:spcPct val="20000"/>
              </a:spcBef>
              <a:spcAft>
                <a:spcPct val="0"/>
              </a:spcAft>
              <a:buClrTx/>
              <a:buSzTx/>
              <a:buFontTx/>
              <a:buChar char="•"/>
              <a:tabLst/>
              <a:defRPr/>
            </a:pPr>
            <a:r>
              <a:rPr kumimoji="0" lang="en-AU" sz="2800" b="0" i="0" u="none" strike="noStrike" kern="0" cap="none" spc="0" normalizeH="0" baseline="0" noProof="0" dirty="0" smtClean="0">
                <a:ln>
                  <a:noFill/>
                </a:ln>
                <a:solidFill>
                  <a:schemeClr val="bg2"/>
                </a:solidFill>
                <a:effectLst/>
                <a:uLnTx/>
                <a:uFillTx/>
                <a:latin typeface="+mn-lt"/>
                <a:ea typeface="+mn-ea"/>
                <a:cs typeface="+mn-cs"/>
              </a:rPr>
              <a:t>Detection of space-occupying lesions such as tumours, cysts and abscesses.</a:t>
            </a:r>
            <a:endParaRPr kumimoji="0" lang="en-AU" sz="2800" b="1" i="1" u="none" strike="noStrike" kern="0" cap="none" spc="0" normalizeH="0" baseline="0" noProof="0" dirty="0" smtClean="0">
              <a:ln>
                <a:noFill/>
              </a:ln>
              <a:solidFill>
                <a:schemeClr val="bg2"/>
              </a:solidFill>
              <a:effectLst/>
              <a:uLnTx/>
              <a:uFillTx/>
              <a:latin typeface="+mn-lt"/>
              <a:ea typeface="+mn-ea"/>
              <a:cs typeface="+mn-cs"/>
            </a:endParaRPr>
          </a:p>
          <a:p>
            <a:pPr marL="609600" marR="0" lvl="0" indent="-609600" algn="l" defTabSz="914400" rtl="0" eaLnBrk="1" fontAlgn="base" latinLnBrk="0" hangingPunct="1">
              <a:lnSpc>
                <a:spcPct val="100000"/>
              </a:lnSpc>
              <a:spcBef>
                <a:spcPct val="20000"/>
              </a:spcBef>
              <a:spcAft>
                <a:spcPct val="0"/>
              </a:spcAft>
              <a:buClrTx/>
              <a:buSzTx/>
              <a:buFontTx/>
              <a:buChar char="•"/>
              <a:tabLst/>
              <a:defRPr/>
            </a:pPr>
            <a:endParaRPr kumimoji="0" lang="en-US" sz="2800" b="0" i="0" u="none" strike="noStrike" kern="0" cap="none" spc="0" normalizeH="0" baseline="0" noProof="0" dirty="0">
              <a:ln>
                <a:noFill/>
              </a:ln>
              <a:solidFill>
                <a:schemeClr val="bg2"/>
              </a:solidFill>
              <a:effectLst/>
              <a:uLnTx/>
              <a:uFillTx/>
              <a:latin typeface="+mn-lt"/>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1150120" y="69275"/>
            <a:ext cx="10390716" cy="636443"/>
          </a:xfrm>
        </p:spPr>
        <p:txBody>
          <a:bodyPr/>
          <a:lstStyle/>
          <a:p>
            <a:r>
              <a:rPr lang="en-AU" baseline="30000" dirty="0" smtClean="0"/>
              <a:t>99m</a:t>
            </a:r>
            <a:r>
              <a:rPr lang="en-AU" dirty="0" smtClean="0"/>
              <a:t>Tc-DMSA</a:t>
            </a:r>
            <a:endParaRPr lang="en-US" dirty="0"/>
          </a:p>
        </p:txBody>
      </p:sp>
      <p:sp>
        <p:nvSpPr>
          <p:cNvPr id="81923" name="Rectangle 3"/>
          <p:cNvSpPr>
            <a:spLocks noGrp="1" noChangeArrowheads="1"/>
          </p:cNvSpPr>
          <p:nvPr>
            <p:ph type="body" idx="1"/>
          </p:nvPr>
        </p:nvSpPr>
        <p:spPr>
          <a:xfrm>
            <a:off x="455085" y="1094510"/>
            <a:ext cx="11335133" cy="5814290"/>
          </a:xfrm>
        </p:spPr>
        <p:txBody>
          <a:bodyPr/>
          <a:lstStyle/>
          <a:p>
            <a:pPr lvl="0">
              <a:lnSpc>
                <a:spcPct val="80000"/>
              </a:lnSpc>
              <a:defRPr/>
            </a:pPr>
            <a:r>
              <a:rPr lang="en-AU" sz="2800" dirty="0"/>
              <a:t>Following IV injection, 75-90% bound to plasma proteins </a:t>
            </a:r>
            <a:endParaRPr lang="sr-Latn-RS" sz="2800" dirty="0" smtClean="0"/>
          </a:p>
          <a:p>
            <a:pPr lvl="0">
              <a:lnSpc>
                <a:spcPct val="80000"/>
              </a:lnSpc>
              <a:defRPr/>
            </a:pPr>
            <a:r>
              <a:rPr lang="en-AU" sz="2800" dirty="0" smtClean="0"/>
              <a:t>DMSA </a:t>
            </a:r>
            <a:r>
              <a:rPr lang="en-AU" sz="2800" dirty="0"/>
              <a:t>is taken up into the renal cortex (</a:t>
            </a:r>
            <a:r>
              <a:rPr lang="en-AU" sz="2800" dirty="0" err="1"/>
              <a:t>cortex:medulla</a:t>
            </a:r>
            <a:r>
              <a:rPr lang="en-AU" sz="2800" dirty="0"/>
              <a:t> ratio 22:1)</a:t>
            </a:r>
          </a:p>
          <a:p>
            <a:pPr lvl="0">
              <a:lnSpc>
                <a:spcPct val="80000"/>
              </a:lnSpc>
              <a:defRPr/>
            </a:pPr>
            <a:r>
              <a:rPr lang="en-AU" sz="2800" dirty="0"/>
              <a:t>1 hour after administration 25-35% of the 99mTc-DMSA activity is localised in the kidneys, while after 2-3 hours 40-50%. Simultaneously, 25% of the administered activity is excreted with the urine during the first hour. </a:t>
            </a:r>
          </a:p>
          <a:p>
            <a:pPr lvl="0">
              <a:lnSpc>
                <a:spcPct val="80000"/>
              </a:lnSpc>
              <a:defRPr/>
            </a:pPr>
            <a:r>
              <a:rPr lang="en-AU" sz="2800" dirty="0"/>
              <a:t>[99mTc-(DMSA)2] is taken up by the kidneys in form bound to the plasma proteins. One of the ligands is replaced by an –SH group of the receptor in the tubules (especially in the proximal ones), a [99mTc-(DMSA)-receptor] complex is formed, one DMSA molecule gets free and is excreted with the urine.</a:t>
            </a:r>
            <a:endParaRPr lang="en-US" sz="2800" dirty="0"/>
          </a:p>
          <a:p>
            <a:pPr>
              <a:lnSpc>
                <a:spcPct val="80000"/>
              </a:lnSpc>
            </a:pPr>
            <a:r>
              <a:rPr lang="en-AU" sz="2800" dirty="0" smtClean="0"/>
              <a:t>Finally</a:t>
            </a:r>
            <a:r>
              <a:rPr lang="en-AU" sz="2800" dirty="0"/>
              <a:t>, 99mTc-(DMSA) bound in the kidneys is excreted with the urine.</a:t>
            </a:r>
          </a:p>
          <a:p>
            <a:pPr>
              <a:lnSpc>
                <a:spcPct val="80000"/>
              </a:lnSpc>
            </a:pPr>
            <a:r>
              <a:rPr lang="en-AU" sz="2800" dirty="0"/>
              <a:t>The total body retention of DMSA is much longer, giving it the highest radiation dose to the patient of all the renal imaging agents</a:t>
            </a:r>
            <a:r>
              <a:rPr lang="en-AU" sz="2800" dirty="0" smtClean="0"/>
              <a:t>.</a:t>
            </a:r>
            <a:endParaRPr lang="en-AU" sz="2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9819" y="0"/>
            <a:ext cx="10363200" cy="747423"/>
          </a:xfrm>
        </p:spPr>
        <p:txBody>
          <a:bodyPr/>
          <a:lstStyle/>
          <a:p>
            <a:r>
              <a:rPr lang="sr-Latn-RS" dirty="0" smtClean="0"/>
              <a:t>Summary</a:t>
            </a:r>
            <a:endParaRPr lang="en-GB" dirty="0"/>
          </a:p>
        </p:txBody>
      </p:sp>
      <p:pic>
        <p:nvPicPr>
          <p:cNvPr id="4" name="Picture 3"/>
          <p:cNvPicPr>
            <a:picLocks noChangeAspect="1"/>
          </p:cNvPicPr>
          <p:nvPr/>
        </p:nvPicPr>
        <p:blipFill>
          <a:blip r:embed="rId2" cstate="print"/>
          <a:stretch>
            <a:fillRect/>
          </a:stretch>
        </p:blipFill>
        <p:spPr>
          <a:xfrm>
            <a:off x="1145036" y="1042970"/>
            <a:ext cx="10138677" cy="5496375"/>
          </a:xfrm>
          <a:prstGeom prst="rect">
            <a:avLst/>
          </a:prstGeom>
        </p:spPr>
      </p:pic>
    </p:spTree>
    <p:extLst>
      <p:ext uri="{BB962C8B-B14F-4D97-AF65-F5344CB8AC3E}">
        <p14:creationId xmlns:p14="http://schemas.microsoft.com/office/powerpoint/2010/main" val="7399624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302522" y="0"/>
            <a:ext cx="10390716" cy="678007"/>
          </a:xfrm>
        </p:spPr>
        <p:txBody>
          <a:bodyPr/>
          <a:lstStyle/>
          <a:p>
            <a:r>
              <a:rPr lang="en-AU" dirty="0"/>
              <a:t>Interventional Agents</a:t>
            </a:r>
            <a:endParaRPr lang="en-US" dirty="0"/>
          </a:p>
        </p:txBody>
      </p:sp>
      <p:sp>
        <p:nvSpPr>
          <p:cNvPr id="28675" name="Rectangle 3"/>
          <p:cNvSpPr>
            <a:spLocks noGrp="1" noChangeArrowheads="1"/>
          </p:cNvSpPr>
          <p:nvPr>
            <p:ph type="body" idx="1"/>
          </p:nvPr>
        </p:nvSpPr>
        <p:spPr>
          <a:ln>
            <a:noFill/>
          </a:ln>
        </p:spPr>
        <p:txBody>
          <a:bodyPr/>
          <a:lstStyle/>
          <a:p>
            <a:r>
              <a:rPr lang="en-US" sz="2400" dirty="0"/>
              <a:t>Interventional pharmaceuticals </a:t>
            </a:r>
            <a:r>
              <a:rPr lang="en-US" sz="2400" dirty="0" smtClean="0"/>
              <a:t>cause</a:t>
            </a:r>
            <a:r>
              <a:rPr lang="sr-Latn-RS" sz="2400" dirty="0" smtClean="0"/>
              <a:t> </a:t>
            </a:r>
            <a:r>
              <a:rPr lang="en-US" sz="2400" dirty="0" smtClean="0"/>
              <a:t>alterations </a:t>
            </a:r>
            <a:r>
              <a:rPr lang="en-US" sz="2400" dirty="0"/>
              <a:t>in the physiological </a:t>
            </a:r>
            <a:r>
              <a:rPr lang="en-US" sz="2400" dirty="0" smtClean="0"/>
              <a:t>process</a:t>
            </a:r>
            <a:endParaRPr lang="en-US" sz="2400" dirty="0"/>
          </a:p>
          <a:p>
            <a:r>
              <a:rPr lang="en-US" sz="2400" dirty="0"/>
              <a:t>Provide additional information.</a:t>
            </a:r>
          </a:p>
          <a:p>
            <a:r>
              <a:rPr lang="en-US" sz="2400" dirty="0"/>
              <a:t>It increases the specificity and sensitivity of the study.</a:t>
            </a:r>
          </a:p>
        </p:txBody>
      </p:sp>
      <p:sp>
        <p:nvSpPr>
          <p:cNvPr id="4" name="Rectangle 3"/>
          <p:cNvSpPr txBox="1">
            <a:spLocks noChangeArrowheads="1"/>
          </p:cNvSpPr>
          <p:nvPr/>
        </p:nvSpPr>
        <p:spPr bwMode="auto">
          <a:xfrm>
            <a:off x="27697" y="2187860"/>
            <a:ext cx="12122738" cy="4670140"/>
          </a:xfrm>
          <a:prstGeom prst="rect">
            <a:avLst/>
          </a:prstGeom>
          <a:noFill/>
          <a:ln w="25400" cap="flat" cmpd="sng" algn="ctr">
            <a:solidFill>
              <a:schemeClr val="dk1"/>
            </a:solidFill>
            <a:prstDash val="solid"/>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AU" sz="2400" b="1" i="0" u="none" strike="noStrike" kern="0" cap="none" spc="0" normalizeH="0" baseline="0" noProof="0" dirty="0" err="1" smtClean="0">
                <a:ln>
                  <a:noFill/>
                </a:ln>
                <a:solidFill>
                  <a:schemeClr val="bg2"/>
                </a:solidFill>
                <a:effectLst/>
                <a:uLnTx/>
                <a:uFillTx/>
                <a:latin typeface="+mn-lt"/>
                <a:ea typeface="+mn-ea"/>
                <a:cs typeface="+mn-cs"/>
              </a:rPr>
              <a:t>Frusemide</a:t>
            </a:r>
            <a:r>
              <a:rPr kumimoji="0" lang="en-AU" sz="2400" b="1" i="0" u="none" strike="noStrike" kern="0" cap="none" spc="0" normalizeH="0" baseline="0" noProof="0" dirty="0" smtClean="0">
                <a:ln>
                  <a:noFill/>
                </a:ln>
                <a:solidFill>
                  <a:schemeClr val="bg2"/>
                </a:solidFill>
                <a:effectLst/>
                <a:uLnTx/>
                <a:uFillTx/>
                <a:latin typeface="+mn-lt"/>
                <a:ea typeface="+mn-ea"/>
                <a:cs typeface="+mn-cs"/>
              </a:rPr>
              <a:t> (</a:t>
            </a:r>
            <a:r>
              <a:rPr kumimoji="0" lang="en-AU" sz="2400" b="1" i="0" u="none" strike="noStrike" kern="0" cap="none" spc="0" normalizeH="0" baseline="0" noProof="0" dirty="0" err="1" smtClean="0">
                <a:ln>
                  <a:noFill/>
                </a:ln>
                <a:solidFill>
                  <a:schemeClr val="bg2"/>
                </a:solidFill>
                <a:effectLst/>
                <a:uLnTx/>
                <a:uFillTx/>
                <a:latin typeface="+mn-lt"/>
                <a:ea typeface="+mn-ea"/>
                <a:cs typeface="+mn-cs"/>
              </a:rPr>
              <a:t>Lasix</a:t>
            </a:r>
            <a:r>
              <a:rPr kumimoji="0" lang="en-AU" sz="2400" b="1" i="0" u="none" strike="noStrike" kern="0" cap="none" spc="0" normalizeH="0" baseline="0" noProof="0" dirty="0" smtClean="0">
                <a:ln>
                  <a:noFill/>
                </a:ln>
                <a:solidFill>
                  <a:schemeClr val="bg2"/>
                </a:solidFill>
                <a:effectLst/>
                <a:uLnTx/>
                <a:uFillTx/>
                <a:latin typeface="+mn-lt"/>
                <a:ea typeface="+mn-ea"/>
                <a:cs typeface="+mn-cs"/>
              </a:rPr>
              <a:t>)</a:t>
            </a:r>
          </a:p>
          <a:p>
            <a:pPr marL="274320" lvl="1" indent="-91440" eaLnBrk="1" hangingPunct="1">
              <a:spcBef>
                <a:spcPct val="20000"/>
              </a:spcBef>
              <a:buClr>
                <a:schemeClr val="tx2"/>
              </a:buClr>
              <a:buFontTx/>
              <a:buChar char="•"/>
            </a:pPr>
            <a:r>
              <a:rPr kumimoji="0" lang="en-AU" sz="2400" b="0" i="0" u="none" strike="noStrike" kern="0" cap="none" spc="0" normalizeH="0" baseline="0" noProof="0" dirty="0" smtClean="0">
                <a:ln>
                  <a:noFill/>
                </a:ln>
                <a:solidFill>
                  <a:schemeClr val="bg2"/>
                </a:solidFill>
                <a:effectLst/>
                <a:uLnTx/>
                <a:uFillTx/>
                <a:latin typeface="+mn-lt"/>
                <a:cs typeface="+mn-cs"/>
              </a:rPr>
              <a:t>To evaluate obstructive </a:t>
            </a:r>
            <a:r>
              <a:rPr kumimoji="0" lang="en-AU" sz="2400" b="0" i="0" u="none" strike="noStrike" kern="0" cap="none" spc="0" normalizeH="0" baseline="0" noProof="0" dirty="0" err="1" smtClean="0">
                <a:ln>
                  <a:noFill/>
                </a:ln>
                <a:solidFill>
                  <a:schemeClr val="bg2"/>
                </a:solidFill>
                <a:effectLst/>
                <a:uLnTx/>
                <a:uFillTx/>
                <a:latin typeface="+mn-lt"/>
                <a:cs typeface="+mn-cs"/>
              </a:rPr>
              <a:t>uropathy</a:t>
            </a:r>
            <a:r>
              <a:rPr kumimoji="0" lang="en-AU" sz="2400" b="0" i="0" u="none" strike="noStrike" kern="0" cap="none" spc="0" normalizeH="0" baseline="0" noProof="0" dirty="0" smtClean="0">
                <a:ln>
                  <a:noFill/>
                </a:ln>
                <a:solidFill>
                  <a:schemeClr val="bg2"/>
                </a:solidFill>
                <a:effectLst/>
                <a:uLnTx/>
                <a:uFillTx/>
                <a:latin typeface="+mn-lt"/>
                <a:cs typeface="+mn-cs"/>
              </a:rPr>
              <a:t>.</a:t>
            </a:r>
            <a:r>
              <a:rPr kumimoji="0" lang="sr-Latn-RS" sz="2400" b="0" i="0" u="none" strike="noStrike" kern="0" cap="none" spc="0" normalizeH="0" baseline="0" noProof="0" dirty="0" smtClean="0">
                <a:ln>
                  <a:noFill/>
                </a:ln>
                <a:solidFill>
                  <a:schemeClr val="bg2"/>
                </a:solidFill>
                <a:effectLst/>
                <a:uLnTx/>
                <a:uFillTx/>
                <a:latin typeface="+mn-lt"/>
                <a:cs typeface="+mn-cs"/>
              </a:rPr>
              <a:t> </a:t>
            </a:r>
            <a:r>
              <a:rPr lang="en-US" sz="2400" kern="0" dirty="0" smtClean="0">
                <a:solidFill>
                  <a:schemeClr val="bg2"/>
                </a:solidFill>
                <a:latin typeface="+mn-lt"/>
                <a:cs typeface="+mn-cs"/>
              </a:rPr>
              <a:t>It is a loop diuretic which inhibits</a:t>
            </a:r>
            <a:r>
              <a:rPr lang="sr-Latn-RS" sz="2400" kern="0" dirty="0" smtClean="0">
                <a:solidFill>
                  <a:schemeClr val="bg2"/>
                </a:solidFill>
                <a:latin typeface="+mn-lt"/>
                <a:cs typeface="+mn-cs"/>
              </a:rPr>
              <a:t> </a:t>
            </a:r>
            <a:r>
              <a:rPr lang="en-US" sz="2400" kern="0" dirty="0" err="1" smtClean="0">
                <a:solidFill>
                  <a:schemeClr val="bg2"/>
                </a:solidFill>
                <a:latin typeface="+mn-lt"/>
                <a:cs typeface="+mn-cs"/>
              </a:rPr>
              <a:t>reabsorption</a:t>
            </a:r>
            <a:r>
              <a:rPr lang="en-US" sz="2400" kern="0" dirty="0" smtClean="0">
                <a:solidFill>
                  <a:schemeClr val="bg2"/>
                </a:solidFill>
                <a:latin typeface="+mn-lt"/>
                <a:cs typeface="+mn-cs"/>
              </a:rPr>
              <a:t> of electrolytes, primarily</a:t>
            </a:r>
            <a:r>
              <a:rPr lang="sr-Latn-RS" sz="2400" kern="0" dirty="0" smtClean="0">
                <a:solidFill>
                  <a:schemeClr val="bg2"/>
                </a:solidFill>
                <a:latin typeface="+mn-lt"/>
                <a:cs typeface="+mn-cs"/>
              </a:rPr>
              <a:t> </a:t>
            </a:r>
            <a:r>
              <a:rPr lang="en-US" sz="2400" kern="0" dirty="0" smtClean="0">
                <a:solidFill>
                  <a:schemeClr val="bg2"/>
                </a:solidFill>
                <a:latin typeface="+mn-lt"/>
                <a:cs typeface="+mn-cs"/>
              </a:rPr>
              <a:t>sodium in the ascending limb of the</a:t>
            </a:r>
            <a:r>
              <a:rPr lang="sr-Latn-RS" sz="2400" kern="0" dirty="0" smtClean="0">
                <a:solidFill>
                  <a:schemeClr val="bg2"/>
                </a:solidFill>
                <a:latin typeface="+mn-lt"/>
                <a:cs typeface="+mn-cs"/>
              </a:rPr>
              <a:t> </a:t>
            </a:r>
            <a:r>
              <a:rPr lang="en-US" sz="2400" kern="0" dirty="0" smtClean="0">
                <a:solidFill>
                  <a:schemeClr val="bg2"/>
                </a:solidFill>
                <a:latin typeface="+mn-lt"/>
                <a:cs typeface="+mn-cs"/>
              </a:rPr>
              <a:t>loop of</a:t>
            </a:r>
            <a:r>
              <a:rPr lang="sr-Latn-RS" sz="2400" kern="0" dirty="0" smtClean="0">
                <a:solidFill>
                  <a:schemeClr val="bg2"/>
                </a:solidFill>
                <a:latin typeface="+mn-lt"/>
                <a:cs typeface="+mn-cs"/>
              </a:rPr>
              <a:t> </a:t>
            </a:r>
            <a:r>
              <a:rPr lang="en-US" sz="2400" kern="0" dirty="0" err="1" smtClean="0">
                <a:solidFill>
                  <a:schemeClr val="bg2"/>
                </a:solidFill>
                <a:latin typeface="+mn-lt"/>
                <a:cs typeface="+mn-cs"/>
              </a:rPr>
              <a:t>Henle</a:t>
            </a:r>
            <a:r>
              <a:rPr lang="en-US" sz="2400" kern="0" dirty="0" smtClean="0">
                <a:solidFill>
                  <a:schemeClr val="bg2"/>
                </a:solidFill>
                <a:latin typeface="+mn-lt"/>
                <a:cs typeface="+mn-cs"/>
              </a:rPr>
              <a:t> as well as the proximal and distal</a:t>
            </a:r>
            <a:r>
              <a:rPr lang="sr-Latn-RS" sz="2400" kern="0" dirty="0" smtClean="0">
                <a:solidFill>
                  <a:schemeClr val="bg2"/>
                </a:solidFill>
                <a:latin typeface="+mn-lt"/>
                <a:cs typeface="+mn-cs"/>
              </a:rPr>
              <a:t> </a:t>
            </a:r>
            <a:r>
              <a:rPr lang="en-US" sz="2400" kern="0" dirty="0" smtClean="0">
                <a:solidFill>
                  <a:schemeClr val="bg2"/>
                </a:solidFill>
                <a:latin typeface="+mn-lt"/>
                <a:cs typeface="+mn-cs"/>
              </a:rPr>
              <a:t>tubules resulting in increased excretion of</a:t>
            </a:r>
            <a:r>
              <a:rPr lang="sr-Latn-RS" sz="2400" kern="0" dirty="0" smtClean="0">
                <a:solidFill>
                  <a:schemeClr val="bg2"/>
                </a:solidFill>
                <a:latin typeface="+mn-lt"/>
                <a:cs typeface="+mn-cs"/>
              </a:rPr>
              <a:t> </a:t>
            </a:r>
            <a:r>
              <a:rPr lang="en-US" sz="2400" kern="0" dirty="0" smtClean="0">
                <a:solidFill>
                  <a:schemeClr val="bg2"/>
                </a:solidFill>
                <a:latin typeface="+mn-lt"/>
                <a:cs typeface="+mn-cs"/>
              </a:rPr>
              <a:t>sodium, chloride, potassium and water.</a:t>
            </a:r>
            <a:r>
              <a:rPr lang="sr-Latn-RS" sz="2400" kern="0" dirty="0" smtClean="0">
                <a:solidFill>
                  <a:schemeClr val="bg2"/>
                </a:solidFill>
                <a:latin typeface="+mn-lt"/>
                <a:cs typeface="+mn-cs"/>
              </a:rPr>
              <a:t> </a:t>
            </a:r>
            <a:r>
              <a:rPr lang="en-US" sz="2400" kern="0" dirty="0" smtClean="0">
                <a:solidFill>
                  <a:schemeClr val="bg2"/>
                </a:solidFill>
                <a:latin typeface="+mn-lt"/>
                <a:cs typeface="+mn-cs"/>
              </a:rPr>
              <a:t>It produces </a:t>
            </a:r>
            <a:r>
              <a:rPr lang="en-US" sz="2400" kern="0" dirty="0" err="1" smtClean="0">
                <a:solidFill>
                  <a:schemeClr val="bg2"/>
                </a:solidFill>
                <a:latin typeface="+mn-lt"/>
                <a:cs typeface="+mn-cs"/>
              </a:rPr>
              <a:t>diuresis</a:t>
            </a:r>
            <a:r>
              <a:rPr lang="en-US" sz="2400" kern="0" dirty="0" smtClean="0">
                <a:solidFill>
                  <a:schemeClr val="bg2"/>
                </a:solidFill>
                <a:latin typeface="+mn-lt"/>
                <a:cs typeface="+mn-cs"/>
              </a:rPr>
              <a:t> within 5 min, a </a:t>
            </a:r>
            <a:r>
              <a:rPr lang="en-US" sz="2400" kern="0" dirty="0" err="1" smtClean="0">
                <a:solidFill>
                  <a:schemeClr val="bg2"/>
                </a:solidFill>
                <a:latin typeface="+mn-lt"/>
                <a:cs typeface="+mn-cs"/>
              </a:rPr>
              <a:t>peakat</a:t>
            </a:r>
            <a:r>
              <a:rPr lang="en-US" sz="2400" kern="0" dirty="0" smtClean="0">
                <a:solidFill>
                  <a:schemeClr val="bg2"/>
                </a:solidFill>
                <a:latin typeface="+mn-lt"/>
                <a:cs typeface="+mn-cs"/>
              </a:rPr>
              <a:t> 20 min and a duration of 2 hours</a:t>
            </a:r>
            <a:endParaRPr kumimoji="0" lang="en-AU" sz="2400" b="0" i="0" u="none" strike="noStrike" kern="0" cap="none" spc="0" normalizeH="0" baseline="0" noProof="0" dirty="0" smtClean="0">
              <a:ln>
                <a:noFill/>
              </a:ln>
              <a:solidFill>
                <a:schemeClr val="bg2"/>
              </a:solidFill>
              <a:effectLst/>
              <a:uLnTx/>
              <a:uFillTx/>
              <a:latin typeface="+mn-lt"/>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AU" sz="2400" b="1" i="0" u="none" strike="noStrike" kern="0" cap="none" spc="0" normalizeH="0" baseline="0" noProof="0" dirty="0" err="1" smtClean="0">
                <a:ln>
                  <a:noFill/>
                </a:ln>
                <a:solidFill>
                  <a:schemeClr val="bg2"/>
                </a:solidFill>
                <a:effectLst/>
                <a:uLnTx/>
                <a:uFillTx/>
                <a:latin typeface="+mn-lt"/>
                <a:ea typeface="+mn-ea"/>
                <a:cs typeface="+mn-cs"/>
              </a:rPr>
              <a:t>Captopril</a:t>
            </a:r>
            <a:endParaRPr kumimoji="0" lang="en-AU" sz="2400" b="1" i="0" u="none" strike="noStrike" kern="0" cap="none" spc="0" normalizeH="0" baseline="0" noProof="0" dirty="0" smtClean="0">
              <a:ln>
                <a:noFill/>
              </a:ln>
              <a:solidFill>
                <a:schemeClr val="bg2"/>
              </a:solidFill>
              <a:effectLst/>
              <a:uLnTx/>
              <a:uFillTx/>
              <a:latin typeface="+mn-lt"/>
              <a:ea typeface="+mn-ea"/>
              <a:cs typeface="+mn-cs"/>
            </a:endParaRPr>
          </a:p>
          <a:p>
            <a:pPr marL="274320" lvl="1" indent="-91440" eaLnBrk="1" hangingPunct="1">
              <a:spcBef>
                <a:spcPct val="20000"/>
              </a:spcBef>
              <a:buClr>
                <a:schemeClr val="tx2"/>
              </a:buClr>
              <a:buFontTx/>
              <a:buChar char="•"/>
            </a:pPr>
            <a:r>
              <a:rPr kumimoji="0" lang="en-AU" sz="2400" b="0" i="0" u="none" strike="noStrike" kern="0" cap="none" spc="0" normalizeH="0" baseline="0" noProof="0" dirty="0" smtClean="0">
                <a:ln>
                  <a:noFill/>
                </a:ln>
                <a:solidFill>
                  <a:schemeClr val="bg2"/>
                </a:solidFill>
                <a:effectLst/>
                <a:uLnTx/>
                <a:uFillTx/>
                <a:latin typeface="+mn-lt"/>
                <a:cs typeface="+mn-cs"/>
              </a:rPr>
              <a:t>To evaluate </a:t>
            </a:r>
            <a:r>
              <a:rPr kumimoji="0" lang="en-AU" sz="2400" b="0" i="0" u="none" strike="noStrike" kern="0" cap="none" spc="0" normalizeH="0" baseline="0" noProof="0" dirty="0" err="1" smtClean="0">
                <a:ln>
                  <a:noFill/>
                </a:ln>
                <a:solidFill>
                  <a:schemeClr val="bg2"/>
                </a:solidFill>
                <a:effectLst/>
                <a:uLnTx/>
                <a:uFillTx/>
                <a:latin typeface="+mn-lt"/>
                <a:cs typeface="+mn-cs"/>
              </a:rPr>
              <a:t>renovascular</a:t>
            </a:r>
            <a:r>
              <a:rPr kumimoji="0" lang="en-AU" sz="2400" b="0" i="0" u="none" strike="noStrike" kern="0" cap="none" spc="0" normalizeH="0" baseline="0" noProof="0" dirty="0" smtClean="0">
                <a:ln>
                  <a:noFill/>
                </a:ln>
                <a:solidFill>
                  <a:schemeClr val="bg2"/>
                </a:solidFill>
                <a:effectLst/>
                <a:uLnTx/>
                <a:uFillTx/>
                <a:latin typeface="+mn-lt"/>
                <a:cs typeface="+mn-cs"/>
              </a:rPr>
              <a:t> hypertension</a:t>
            </a:r>
            <a:r>
              <a:rPr kumimoji="0" lang="sr-Latn-RS" sz="2400" b="0" i="0" u="none" strike="noStrike" kern="0" cap="none" spc="0" normalizeH="0" baseline="0" noProof="0" dirty="0" smtClean="0">
                <a:ln>
                  <a:noFill/>
                </a:ln>
                <a:solidFill>
                  <a:schemeClr val="bg2"/>
                </a:solidFill>
                <a:effectLst/>
                <a:uLnTx/>
                <a:uFillTx/>
                <a:latin typeface="+mn-lt"/>
                <a:cs typeface="+mn-cs"/>
              </a:rPr>
              <a:t>. </a:t>
            </a:r>
            <a:r>
              <a:rPr lang="en-US" sz="2400" kern="0" dirty="0" err="1" smtClean="0">
                <a:solidFill>
                  <a:schemeClr val="bg2"/>
                </a:solidFill>
                <a:latin typeface="+mn-lt"/>
                <a:cs typeface="+mn-cs"/>
              </a:rPr>
              <a:t>Angiotensin</a:t>
            </a:r>
            <a:r>
              <a:rPr lang="en-US" sz="2400" kern="0" dirty="0" smtClean="0">
                <a:solidFill>
                  <a:schemeClr val="bg2"/>
                </a:solidFill>
                <a:latin typeface="+mn-lt"/>
                <a:cs typeface="+mn-cs"/>
              </a:rPr>
              <a:t> II </a:t>
            </a:r>
            <a:r>
              <a:rPr lang="en-US" sz="2400" kern="0" dirty="0" err="1" smtClean="0">
                <a:solidFill>
                  <a:schemeClr val="bg2"/>
                </a:solidFill>
                <a:latin typeface="+mn-lt"/>
                <a:cs typeface="+mn-cs"/>
              </a:rPr>
              <a:t>vasoconstricts</a:t>
            </a:r>
            <a:r>
              <a:rPr lang="en-US" sz="2400" kern="0" dirty="0" smtClean="0">
                <a:solidFill>
                  <a:schemeClr val="bg2"/>
                </a:solidFill>
                <a:latin typeface="+mn-lt"/>
                <a:cs typeface="+mn-cs"/>
              </a:rPr>
              <a:t> efferent arterioles to maintain high filtration pressure in the </a:t>
            </a:r>
            <a:r>
              <a:rPr lang="en-US" sz="2400" kern="0" dirty="0" err="1" smtClean="0">
                <a:solidFill>
                  <a:schemeClr val="bg2"/>
                </a:solidFill>
                <a:latin typeface="+mn-lt"/>
                <a:cs typeface="+mn-cs"/>
              </a:rPr>
              <a:t>glomeruli</a:t>
            </a:r>
            <a:r>
              <a:rPr lang="sr-Latn-RS" sz="2400" kern="0" dirty="0" smtClean="0">
                <a:solidFill>
                  <a:schemeClr val="bg2"/>
                </a:solidFill>
                <a:latin typeface="+mn-lt"/>
                <a:cs typeface="+mn-cs"/>
              </a:rPr>
              <a:t>.</a:t>
            </a:r>
            <a:endParaRPr lang="en-US" sz="2400" kern="0" dirty="0" smtClean="0">
              <a:solidFill>
                <a:schemeClr val="bg2"/>
              </a:solidFill>
              <a:latin typeface="+mn-lt"/>
              <a:cs typeface="+mn-cs"/>
            </a:endParaRPr>
          </a:p>
          <a:p>
            <a:pPr marL="274320" lvl="1" indent="-91440" eaLnBrk="1" hangingPunct="1">
              <a:spcBef>
                <a:spcPct val="20000"/>
              </a:spcBef>
              <a:buClr>
                <a:schemeClr val="tx2"/>
              </a:buClr>
              <a:buFontTx/>
              <a:buChar char="•"/>
            </a:pPr>
            <a:r>
              <a:rPr lang="en-US" sz="2400" kern="0" dirty="0" smtClean="0">
                <a:solidFill>
                  <a:schemeClr val="bg2"/>
                </a:solidFill>
                <a:latin typeface="+mn-lt"/>
                <a:cs typeface="+mn-cs"/>
              </a:rPr>
              <a:t>ACE inhibitors stops the conversion of </a:t>
            </a:r>
            <a:r>
              <a:rPr lang="en-US" sz="2400" kern="0" dirty="0" err="1" smtClean="0">
                <a:solidFill>
                  <a:schemeClr val="bg2"/>
                </a:solidFill>
                <a:latin typeface="+mn-lt"/>
                <a:cs typeface="+mn-cs"/>
              </a:rPr>
              <a:t>Angiotensin</a:t>
            </a:r>
            <a:r>
              <a:rPr lang="en-US" sz="2400" kern="0" dirty="0" smtClean="0">
                <a:solidFill>
                  <a:schemeClr val="bg2"/>
                </a:solidFill>
                <a:latin typeface="+mn-lt"/>
                <a:cs typeface="+mn-cs"/>
              </a:rPr>
              <a:t> I to </a:t>
            </a:r>
            <a:r>
              <a:rPr lang="en-US" sz="2400" kern="0" dirty="0" err="1" smtClean="0">
                <a:solidFill>
                  <a:schemeClr val="bg2"/>
                </a:solidFill>
                <a:latin typeface="+mn-lt"/>
                <a:cs typeface="+mn-cs"/>
              </a:rPr>
              <a:t>Angiotensin</a:t>
            </a:r>
            <a:r>
              <a:rPr lang="en-US" sz="2400" kern="0" dirty="0" smtClean="0">
                <a:solidFill>
                  <a:schemeClr val="bg2"/>
                </a:solidFill>
                <a:latin typeface="+mn-lt"/>
                <a:cs typeface="+mn-cs"/>
              </a:rPr>
              <a:t> II ---&gt; no vasoconstriction ---&gt;GFR decreases with increase in ERPF</a:t>
            </a:r>
            <a:endParaRPr kumimoji="0" lang="en-AU" sz="2400" b="0" i="0" u="none" strike="noStrike" kern="0" cap="none" spc="0" normalizeH="0" baseline="0" noProof="0" dirty="0">
              <a:ln>
                <a:noFill/>
              </a:ln>
              <a:solidFill>
                <a:schemeClr val="bg2"/>
              </a:solidFill>
              <a:effectLst/>
              <a:uLnTx/>
              <a:uFillTx/>
              <a:latin typeface="+mn-lt"/>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711200" y="2286000"/>
            <a:ext cx="10363200" cy="1143000"/>
          </a:xfrm>
        </p:spPr>
        <p:txBody>
          <a:bodyPr/>
          <a:lstStyle/>
          <a:p>
            <a:pPr>
              <a:lnSpc>
                <a:spcPct val="130000"/>
              </a:lnSpc>
              <a:defRPr/>
            </a:pPr>
            <a:r>
              <a:rPr lang="en-US" altLang="en-US" smtClean="0">
                <a:solidFill>
                  <a:schemeClr val="bg2"/>
                </a:solidFill>
              </a:rPr>
              <a:t>Basic Renal Scan</a:t>
            </a:r>
            <a:br>
              <a:rPr lang="en-US" altLang="en-US" smtClean="0">
                <a:solidFill>
                  <a:schemeClr val="bg2"/>
                </a:solidFill>
              </a:rPr>
            </a:br>
            <a:r>
              <a:rPr lang="en-US" altLang="en-US" sz="8000" smtClean="0">
                <a:solidFill>
                  <a:schemeClr val="bg2"/>
                </a:solidFill>
              </a:rPr>
              <a:t>Procedure</a:t>
            </a:r>
            <a:endParaRPr lang="en-US" altLang="en-US" smtClean="0">
              <a:solidFill>
                <a:schemeClr val="bg2"/>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016000" y="609600"/>
            <a:ext cx="10363200" cy="1143000"/>
          </a:xfrm>
        </p:spPr>
        <p:txBody>
          <a:bodyPr/>
          <a:lstStyle/>
          <a:p>
            <a:pPr>
              <a:defRPr/>
            </a:pPr>
            <a:r>
              <a:rPr lang="en-US" altLang="en-US" sz="3600" dirty="0" smtClean="0"/>
              <a:t>Basic Renal </a:t>
            </a:r>
            <a:r>
              <a:rPr lang="en-US" altLang="en-US" sz="3600" dirty="0" err="1" smtClean="0"/>
              <a:t>Scintigraphy</a:t>
            </a:r>
            <a:r>
              <a:rPr lang="en-US" altLang="en-US" dirty="0" smtClean="0">
                <a:solidFill>
                  <a:schemeClr val="bg2"/>
                </a:solidFill>
              </a:rPr>
              <a:t/>
            </a:r>
            <a:br>
              <a:rPr lang="en-US" altLang="en-US" dirty="0" smtClean="0">
                <a:solidFill>
                  <a:schemeClr val="bg2"/>
                </a:solidFill>
              </a:rPr>
            </a:br>
            <a:r>
              <a:rPr lang="en-US" altLang="en-US" dirty="0" smtClean="0">
                <a:solidFill>
                  <a:schemeClr val="bg2"/>
                </a:solidFill>
              </a:rPr>
              <a:t>Patient</a:t>
            </a:r>
            <a:r>
              <a:rPr lang="en-US" altLang="en-US" sz="6600" dirty="0" smtClean="0">
                <a:solidFill>
                  <a:schemeClr val="bg2"/>
                </a:solidFill>
              </a:rPr>
              <a:t> </a:t>
            </a:r>
            <a:r>
              <a:rPr lang="en-US" altLang="en-US" dirty="0" smtClean="0">
                <a:solidFill>
                  <a:schemeClr val="bg2"/>
                </a:solidFill>
              </a:rPr>
              <a:t>Preparation</a:t>
            </a:r>
          </a:p>
        </p:txBody>
      </p:sp>
      <p:sp>
        <p:nvSpPr>
          <p:cNvPr id="60419" name="Rectangle 3"/>
          <p:cNvSpPr>
            <a:spLocks noGrp="1" noChangeArrowheads="1"/>
          </p:cNvSpPr>
          <p:nvPr>
            <p:ph type="body" idx="1"/>
          </p:nvPr>
        </p:nvSpPr>
        <p:spPr>
          <a:xfrm>
            <a:off x="983672" y="2216150"/>
            <a:ext cx="10349346" cy="3111500"/>
          </a:xfrm>
        </p:spPr>
        <p:txBody>
          <a:bodyPr/>
          <a:lstStyle/>
          <a:p>
            <a:pPr>
              <a:defRPr/>
            </a:pPr>
            <a:r>
              <a:rPr lang="en-US" altLang="en-US" sz="2800" dirty="0" smtClean="0"/>
              <a:t>Patient must be well hydrated</a:t>
            </a:r>
          </a:p>
          <a:p>
            <a:pPr lvl="1">
              <a:defRPr/>
            </a:pPr>
            <a:r>
              <a:rPr lang="en-US" altLang="en-US" sz="2800" dirty="0" smtClean="0"/>
              <a:t>Give 5-10 ml/kg water (2-4 cups) </a:t>
            </a:r>
            <a:br>
              <a:rPr lang="en-US" altLang="en-US" sz="2800" dirty="0" smtClean="0"/>
            </a:br>
            <a:r>
              <a:rPr lang="en-US" altLang="en-US" sz="2800" dirty="0" smtClean="0"/>
              <a:t>30-60 min. pre-injection</a:t>
            </a:r>
          </a:p>
          <a:p>
            <a:pPr lvl="1">
              <a:defRPr/>
            </a:pPr>
            <a:r>
              <a:rPr lang="en-US" altLang="en-US" sz="2800" dirty="0" smtClean="0"/>
              <a:t>Can measure U - specific gravity (&lt;1.015)</a:t>
            </a:r>
          </a:p>
          <a:p>
            <a:pPr>
              <a:defRPr/>
            </a:pPr>
            <a:r>
              <a:rPr lang="en-US" altLang="en-US" sz="2800" dirty="0" smtClean="0"/>
              <a:t>Void before injection</a:t>
            </a:r>
          </a:p>
          <a:p>
            <a:pPr>
              <a:defRPr/>
            </a:pPr>
            <a:r>
              <a:rPr lang="en-US" altLang="en-US" sz="2800" dirty="0" smtClean="0"/>
              <a:t>Void @ end of study</a:t>
            </a:r>
          </a:p>
          <a:p>
            <a:pPr>
              <a:defRPr/>
            </a:pPr>
            <a:endParaRPr lang="en-US" altLang="en-US" sz="2800" dirty="0"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1009650" y="-1"/>
            <a:ext cx="10363200" cy="793175"/>
          </a:xfrm>
        </p:spPr>
        <p:txBody>
          <a:bodyPr/>
          <a:lstStyle/>
          <a:p>
            <a:pPr>
              <a:defRPr/>
            </a:pPr>
            <a:r>
              <a:rPr lang="en-US" altLang="en-US" sz="3600" dirty="0" smtClean="0"/>
              <a:t>Basic Renal </a:t>
            </a:r>
            <a:r>
              <a:rPr lang="en-US" altLang="en-US" sz="3600" dirty="0" err="1" smtClean="0"/>
              <a:t>Scintigraphy</a:t>
            </a:r>
            <a:endParaRPr lang="en-US" altLang="en-US" sz="6000" dirty="0" smtClean="0"/>
          </a:p>
        </p:txBody>
      </p:sp>
      <p:sp>
        <p:nvSpPr>
          <p:cNvPr id="61443" name="Rectangle 3"/>
          <p:cNvSpPr>
            <a:spLocks noGrp="1" noChangeArrowheads="1"/>
          </p:cNvSpPr>
          <p:nvPr>
            <p:ph type="body" idx="1"/>
          </p:nvPr>
        </p:nvSpPr>
        <p:spPr>
          <a:xfrm>
            <a:off x="235526" y="3882733"/>
            <a:ext cx="7366002" cy="2753592"/>
          </a:xfrm>
        </p:spPr>
        <p:txBody>
          <a:bodyPr/>
          <a:lstStyle/>
          <a:p>
            <a:pPr marL="0" indent="0">
              <a:spcBef>
                <a:spcPts val="0"/>
              </a:spcBef>
              <a:buNone/>
              <a:defRPr/>
            </a:pPr>
            <a:r>
              <a:rPr lang="en-US" altLang="en-US" sz="2800" dirty="0" smtClean="0"/>
              <a:t>Acquisition</a:t>
            </a:r>
            <a:r>
              <a:rPr lang="sr-Latn-RS" altLang="en-US" sz="2800" dirty="0" smtClean="0"/>
              <a:t>: </a:t>
            </a:r>
          </a:p>
          <a:p>
            <a:pPr>
              <a:spcBef>
                <a:spcPts val="0"/>
              </a:spcBef>
              <a:buFont typeface="Arial" panose="020B0604020202020204" pitchFamily="34" charset="0"/>
              <a:buChar char="•"/>
              <a:defRPr/>
            </a:pPr>
            <a:r>
              <a:rPr lang="en-US" altLang="en-US" sz="2800" dirty="0" smtClean="0"/>
              <a:t>Pt. position: supine (motion, depth issues)</a:t>
            </a:r>
          </a:p>
          <a:p>
            <a:pPr>
              <a:spcBef>
                <a:spcPts val="0"/>
              </a:spcBef>
              <a:defRPr/>
            </a:pPr>
            <a:r>
              <a:rPr lang="en-US" altLang="en-US" sz="2800" dirty="0" smtClean="0"/>
              <a:t>Collimator: LEAP</a:t>
            </a:r>
          </a:p>
          <a:p>
            <a:pPr>
              <a:spcBef>
                <a:spcPts val="0"/>
              </a:spcBef>
              <a:defRPr/>
            </a:pPr>
            <a:r>
              <a:rPr lang="en-US" altLang="en-US" sz="2800" dirty="0" smtClean="0"/>
              <a:t>Image over injection site</a:t>
            </a:r>
          </a:p>
          <a:p>
            <a:pPr>
              <a:spcBef>
                <a:spcPts val="0"/>
              </a:spcBef>
              <a:defRPr/>
            </a:pPr>
            <a:r>
              <a:rPr lang="en-US" altLang="en-US" sz="2800" dirty="0" smtClean="0"/>
              <a:t>Flow (angiogram) : 2-3 sec / </a:t>
            </a:r>
            <a:r>
              <a:rPr lang="en-US" altLang="en-US" sz="2800" dirty="0" err="1" smtClean="0"/>
              <a:t>fr</a:t>
            </a:r>
            <a:r>
              <a:rPr lang="en-US" altLang="en-US" sz="2800" dirty="0" smtClean="0"/>
              <a:t> x 1 min</a:t>
            </a:r>
          </a:p>
          <a:p>
            <a:pPr>
              <a:spcBef>
                <a:spcPts val="0"/>
              </a:spcBef>
              <a:defRPr/>
            </a:pPr>
            <a:r>
              <a:rPr lang="en-US" altLang="en-US" sz="2800" dirty="0" smtClean="0"/>
              <a:t>Dynamic: 15-30 sec / frame x 20-30 min</a:t>
            </a:r>
          </a:p>
          <a:p>
            <a:pPr>
              <a:buFont typeface="Wingdings" pitchFamily="2" charset="2"/>
              <a:buNone/>
              <a:defRPr/>
            </a:pPr>
            <a:endParaRPr lang="en-US" altLang="en-US" sz="2800" dirty="0" smtClean="0"/>
          </a:p>
          <a:p>
            <a:pPr lvl="1">
              <a:defRPr/>
            </a:pPr>
            <a:endParaRPr lang="en-US" altLang="en-US" sz="2800" dirty="0" smtClean="0"/>
          </a:p>
          <a:p>
            <a:pPr lvl="1">
              <a:defRPr/>
            </a:pPr>
            <a:endParaRPr lang="en-US" altLang="en-US" sz="2800" dirty="0" smtClean="0"/>
          </a:p>
          <a:p>
            <a:pPr>
              <a:defRPr/>
            </a:pPr>
            <a:endParaRPr lang="en-US" altLang="en-US" sz="2800" dirty="0" smtClean="0"/>
          </a:p>
        </p:txBody>
      </p:sp>
      <p:pic>
        <p:nvPicPr>
          <p:cNvPr id="4" name="Picture 2" descr="D10200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1229" y="3827503"/>
            <a:ext cx="3714298" cy="280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txBox="1">
            <a:spLocks noChangeArrowheads="1"/>
          </p:cNvSpPr>
          <p:nvPr/>
        </p:nvSpPr>
        <p:spPr bwMode="auto">
          <a:xfrm>
            <a:off x="235526" y="969819"/>
            <a:ext cx="11291456" cy="2438400"/>
          </a:xfrm>
          <a:prstGeom prst="rect">
            <a:avLst/>
          </a:prstGeom>
          <a:noFill/>
          <a:ln w="25400" cap="flat" cmpd="sng" algn="ctr">
            <a:solidFill>
              <a:schemeClr val="dk1"/>
            </a:solidFill>
            <a:prstDash val="solid"/>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ts val="0"/>
              </a:spcBef>
              <a:spcAft>
                <a:spcPct val="0"/>
              </a:spcAft>
              <a:buClrTx/>
              <a:buSzTx/>
              <a:buFontTx/>
              <a:buChar char="•"/>
              <a:tabLst/>
              <a:defRPr/>
            </a:pPr>
            <a:r>
              <a:rPr kumimoji="0" lang="en-US" altLang="en-US" sz="2800" b="0" i="0" u="none" strike="noStrike" kern="0" cap="none" spc="0" normalizeH="0" baseline="0" noProof="0" dirty="0" smtClean="0">
                <a:ln>
                  <a:noFill/>
                </a:ln>
                <a:solidFill>
                  <a:schemeClr val="bg2"/>
                </a:solidFill>
                <a:effectLst/>
                <a:uLnTx/>
                <a:uFillTx/>
                <a:latin typeface="+mn-lt"/>
                <a:ea typeface="+mn-ea"/>
                <a:cs typeface="+mn-cs"/>
              </a:rPr>
              <a:t>Patient must be well hydrated</a:t>
            </a:r>
          </a:p>
          <a:p>
            <a:pPr marL="914400" marR="0" lvl="1" indent="-457200" algn="l" defTabSz="914400" rtl="0" eaLnBrk="1" fontAlgn="base" latinLnBrk="0" hangingPunct="1">
              <a:lnSpc>
                <a:spcPct val="100000"/>
              </a:lnSpc>
              <a:spcBef>
                <a:spcPts val="0"/>
              </a:spcBef>
              <a:spcAft>
                <a:spcPct val="0"/>
              </a:spcAft>
              <a:buClrTx/>
              <a:buSzTx/>
              <a:buFont typeface="Wingdings" panose="05000000000000000000" pitchFamily="2" charset="2"/>
              <a:buChar char="Ø"/>
              <a:tabLst/>
              <a:defRPr/>
            </a:pPr>
            <a:r>
              <a:rPr kumimoji="0" lang="en-US" altLang="en-US" sz="2800" b="0" i="0" u="none" strike="noStrike" kern="0" cap="none" spc="0" normalizeH="0" baseline="0" noProof="0" dirty="0" smtClean="0">
                <a:ln>
                  <a:noFill/>
                </a:ln>
                <a:solidFill>
                  <a:schemeClr val="bg2"/>
                </a:solidFill>
                <a:effectLst/>
                <a:uLnTx/>
                <a:uFillTx/>
                <a:latin typeface="+mn-lt"/>
                <a:cs typeface="+mn-cs"/>
              </a:rPr>
              <a:t>Give 5-10 ml/kg water (2-4 cups) 30-60 min. pre-injection</a:t>
            </a:r>
          </a:p>
          <a:p>
            <a:pPr marL="914400" marR="0" lvl="1" indent="-457200" algn="l" defTabSz="914400" rtl="0" eaLnBrk="1" fontAlgn="base" latinLnBrk="0" hangingPunct="1">
              <a:lnSpc>
                <a:spcPct val="100000"/>
              </a:lnSpc>
              <a:spcBef>
                <a:spcPts val="0"/>
              </a:spcBef>
              <a:spcAft>
                <a:spcPct val="0"/>
              </a:spcAft>
              <a:buClrTx/>
              <a:buSzTx/>
              <a:buFont typeface="Wingdings" panose="05000000000000000000" pitchFamily="2" charset="2"/>
              <a:buChar char="Ø"/>
              <a:tabLst/>
              <a:defRPr/>
            </a:pPr>
            <a:r>
              <a:rPr kumimoji="0" lang="en-US" altLang="en-US" sz="2800" b="0" i="0" u="none" strike="noStrike" kern="0" cap="none" spc="0" normalizeH="0" baseline="0" noProof="0" dirty="0" smtClean="0">
                <a:ln>
                  <a:noFill/>
                </a:ln>
                <a:solidFill>
                  <a:schemeClr val="bg2"/>
                </a:solidFill>
                <a:effectLst/>
                <a:uLnTx/>
                <a:uFillTx/>
                <a:latin typeface="+mn-lt"/>
                <a:cs typeface="+mn-cs"/>
              </a:rPr>
              <a:t>Can measure U - specific gravity (&lt;1.015)</a:t>
            </a:r>
          </a:p>
          <a:p>
            <a:pPr marL="342900" marR="0" lvl="0" indent="-342900" algn="l" defTabSz="914400" rtl="0" eaLnBrk="1" fontAlgn="base" latinLnBrk="0" hangingPunct="1">
              <a:lnSpc>
                <a:spcPct val="100000"/>
              </a:lnSpc>
              <a:spcBef>
                <a:spcPts val="0"/>
              </a:spcBef>
              <a:spcAft>
                <a:spcPct val="0"/>
              </a:spcAft>
              <a:buClrTx/>
              <a:buSzTx/>
              <a:buFontTx/>
              <a:buChar char="•"/>
              <a:tabLst/>
              <a:defRPr/>
            </a:pPr>
            <a:r>
              <a:rPr kumimoji="0" lang="en-US" altLang="en-US" sz="2800" b="0" i="0" u="none" strike="noStrike" kern="0" cap="none" spc="0" normalizeH="0" baseline="0" noProof="0" dirty="0" smtClean="0">
                <a:ln>
                  <a:noFill/>
                </a:ln>
                <a:solidFill>
                  <a:schemeClr val="bg2"/>
                </a:solidFill>
                <a:effectLst/>
                <a:uLnTx/>
                <a:uFillTx/>
                <a:latin typeface="+mn-lt"/>
                <a:ea typeface="+mn-ea"/>
                <a:cs typeface="+mn-cs"/>
              </a:rPr>
              <a:t>Void before injection</a:t>
            </a:r>
          </a:p>
          <a:p>
            <a:pPr marL="342900" marR="0" lvl="0" indent="-342900" algn="l" defTabSz="914400" rtl="0" eaLnBrk="1" fontAlgn="base" latinLnBrk="0" hangingPunct="1">
              <a:lnSpc>
                <a:spcPct val="100000"/>
              </a:lnSpc>
              <a:spcBef>
                <a:spcPts val="0"/>
              </a:spcBef>
              <a:spcAft>
                <a:spcPct val="0"/>
              </a:spcAft>
              <a:buClrTx/>
              <a:buSzTx/>
              <a:buFontTx/>
              <a:buChar char="•"/>
              <a:tabLst/>
              <a:defRPr/>
            </a:pPr>
            <a:r>
              <a:rPr kumimoji="0" lang="en-US" altLang="en-US" sz="2800" b="0" i="0" u="none" strike="noStrike" kern="0" cap="none" spc="0" normalizeH="0" baseline="0" noProof="0" dirty="0" smtClean="0">
                <a:ln>
                  <a:noFill/>
                </a:ln>
                <a:solidFill>
                  <a:schemeClr val="bg2"/>
                </a:solidFill>
                <a:effectLst/>
                <a:uLnTx/>
                <a:uFillTx/>
                <a:latin typeface="+mn-lt"/>
                <a:ea typeface="+mn-ea"/>
                <a:cs typeface="+mn-cs"/>
              </a:rPr>
              <a:t>Void @ end of study</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altLang="en-US" sz="2800" b="0" i="0" u="none" strike="noStrike" kern="0" cap="none" spc="0" normalizeH="0" baseline="0" noProof="0" dirty="0" smtClean="0">
              <a:ln>
                <a:noFill/>
              </a:ln>
              <a:solidFill>
                <a:schemeClr val="bg2"/>
              </a:solidFill>
              <a:effectLst/>
              <a:uLnTx/>
              <a:uFillTx/>
              <a:latin typeface="+mn-lt"/>
              <a:ea typeface="+mn-ea"/>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idx="1"/>
          </p:nvPr>
        </p:nvSpPr>
        <p:spPr>
          <a:xfrm>
            <a:off x="493059" y="858839"/>
            <a:ext cx="11590991" cy="5673725"/>
          </a:xfrm>
          <a:ln>
            <a:noFill/>
          </a:ln>
        </p:spPr>
        <p:txBody>
          <a:bodyPr/>
          <a:lstStyle/>
          <a:p>
            <a:pPr>
              <a:buFontTx/>
              <a:buNone/>
              <a:defRPr/>
            </a:pPr>
            <a:r>
              <a:rPr lang="en-GB" sz="2800" u="sng" dirty="0" err="1"/>
              <a:t>Pediatric</a:t>
            </a:r>
            <a:r>
              <a:rPr lang="en-GB" sz="2800" u="sng" dirty="0"/>
              <a:t> </a:t>
            </a:r>
            <a:r>
              <a:rPr lang="en-GB" sz="2800" u="sng" dirty="0" err="1"/>
              <a:t>nephrourology</a:t>
            </a:r>
            <a:endParaRPr lang="en-GB" sz="2800" u="sng" dirty="0"/>
          </a:p>
          <a:p>
            <a:pPr>
              <a:buNone/>
              <a:defRPr/>
            </a:pPr>
            <a:r>
              <a:rPr lang="en-GB" sz="2800" dirty="0"/>
              <a:t>The neonate's kidney contains a million immature nephrons</a:t>
            </a:r>
          </a:p>
          <a:p>
            <a:pPr>
              <a:buFontTx/>
              <a:buNone/>
              <a:defRPr/>
            </a:pPr>
            <a:r>
              <a:rPr lang="en-GB" sz="2800" dirty="0" smtClean="0"/>
              <a:t>GFR </a:t>
            </a:r>
            <a:r>
              <a:rPr lang="en-GB" sz="2800" dirty="0"/>
              <a:t>is very low at birth (about 30 ml/min/1.73m2)</a:t>
            </a:r>
          </a:p>
          <a:p>
            <a:pPr>
              <a:buFontTx/>
              <a:buNone/>
              <a:defRPr/>
            </a:pPr>
            <a:r>
              <a:rPr lang="en-GB" sz="2800" dirty="0"/>
              <a:t>1 year of life - increases 3 </a:t>
            </a:r>
            <a:r>
              <a:rPr lang="en-GB" sz="2800" dirty="0" smtClean="0"/>
              <a:t>times</a:t>
            </a:r>
            <a:endParaRPr lang="en-GB" sz="2800" dirty="0"/>
          </a:p>
          <a:p>
            <a:pPr>
              <a:buFontTx/>
              <a:buNone/>
              <a:defRPr/>
            </a:pPr>
            <a:r>
              <a:rPr lang="en-GB" sz="2800" dirty="0"/>
              <a:t>2 years of age - 80% of the adult value</a:t>
            </a:r>
          </a:p>
          <a:p>
            <a:pPr>
              <a:buFont typeface="Wingdings" panose="05000000000000000000" pitchFamily="2" charset="2"/>
              <a:buChar char="q"/>
              <a:defRPr/>
            </a:pPr>
            <a:r>
              <a:rPr lang="en-GB" sz="2800" dirty="0" smtClean="0"/>
              <a:t>99mTc-DTPA </a:t>
            </a:r>
            <a:r>
              <a:rPr lang="en-GB" sz="2800" dirty="0"/>
              <a:t>- is not recommended for children under 2 (3) years of age due to the inability of immature glomeruli to take it up and high </a:t>
            </a:r>
            <a:r>
              <a:rPr lang="en-GB" sz="2800" dirty="0" err="1"/>
              <a:t>extrarenal</a:t>
            </a:r>
            <a:r>
              <a:rPr lang="en-GB" sz="2800" dirty="0"/>
              <a:t> activity (neonates and infants have a relatively large extravascular space).</a:t>
            </a:r>
          </a:p>
          <a:p>
            <a:pPr>
              <a:buFont typeface="Wingdings" panose="05000000000000000000" pitchFamily="2" charset="2"/>
              <a:buChar char="q"/>
              <a:defRPr/>
            </a:pPr>
            <a:r>
              <a:rPr lang="en-GB" sz="2800" dirty="0"/>
              <a:t>99mTc-MAG3 – not recommended for children under 1 year, gives good kidney visualization (↑% binding to plasma proteins) and low extravascular distribution.</a:t>
            </a:r>
            <a:endParaRPr lang="sr-Latn-CS" sz="2800" dirty="0"/>
          </a:p>
        </p:txBody>
      </p:sp>
      <p:sp>
        <p:nvSpPr>
          <p:cNvPr id="5" name="Rectangle 2"/>
          <p:cNvSpPr>
            <a:spLocks noGrp="1" noChangeArrowheads="1"/>
          </p:cNvSpPr>
          <p:nvPr>
            <p:ph type="title"/>
          </p:nvPr>
        </p:nvSpPr>
        <p:spPr>
          <a:xfrm>
            <a:off x="1009650" y="-1"/>
            <a:ext cx="10363200" cy="793175"/>
          </a:xfrm>
        </p:spPr>
        <p:txBody>
          <a:bodyPr/>
          <a:lstStyle/>
          <a:p>
            <a:pPr>
              <a:defRPr/>
            </a:pPr>
            <a:r>
              <a:rPr lang="en-US" altLang="en-US" sz="3600" dirty="0" smtClean="0"/>
              <a:t>Basic Renal </a:t>
            </a:r>
            <a:r>
              <a:rPr lang="en-US" altLang="en-US" sz="3600" dirty="0" err="1" smtClean="0"/>
              <a:t>Scintigraphy</a:t>
            </a:r>
            <a:endParaRPr lang="en-US" altLang="en-US" sz="6000" dirty="0" smtClean="0"/>
          </a:p>
        </p:txBody>
      </p:sp>
    </p:spTree>
  </p:cSld>
  <p:clrMapOvr>
    <a:masterClrMapping/>
  </p:clrMapOvr>
  <p:transition spd="slow" advTm="43208"/>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050"/>
          <p:cNvSpPr>
            <a:spLocks noGrp="1" noChangeArrowheads="1"/>
          </p:cNvSpPr>
          <p:nvPr>
            <p:ph type="title"/>
          </p:nvPr>
        </p:nvSpPr>
        <p:spPr/>
        <p:txBody>
          <a:bodyPr/>
          <a:lstStyle/>
          <a:p>
            <a:r>
              <a:rPr lang="en-US"/>
              <a:t>Kidney Functions</a:t>
            </a:r>
          </a:p>
        </p:txBody>
      </p:sp>
      <p:sp>
        <p:nvSpPr>
          <p:cNvPr id="76803" name="Rectangle 2051"/>
          <p:cNvSpPr>
            <a:spLocks noGrp="1" noChangeArrowheads="1"/>
          </p:cNvSpPr>
          <p:nvPr>
            <p:ph idx="1"/>
          </p:nvPr>
        </p:nvSpPr>
        <p:spPr/>
        <p:txBody>
          <a:bodyPr/>
          <a:lstStyle/>
          <a:p>
            <a:r>
              <a:rPr lang="en-US" sz="2800" dirty="0"/>
              <a:t>Filters blood plasma, eliminates waste, returns useful chemicals to blood</a:t>
            </a:r>
          </a:p>
          <a:p>
            <a:r>
              <a:rPr lang="en-US" sz="2800" dirty="0"/>
              <a:t>Regulates blood volume and pressure</a:t>
            </a:r>
          </a:p>
          <a:p>
            <a:r>
              <a:rPr lang="en-US" sz="2800" dirty="0"/>
              <a:t>Regulates </a:t>
            </a:r>
            <a:r>
              <a:rPr lang="en-US" sz="2800" dirty="0" err="1"/>
              <a:t>osmolarity</a:t>
            </a:r>
            <a:r>
              <a:rPr lang="en-US" sz="2800" dirty="0"/>
              <a:t> of body fluids</a:t>
            </a:r>
          </a:p>
          <a:p>
            <a:r>
              <a:rPr lang="en-US" sz="2800" dirty="0"/>
              <a:t>Secretes </a:t>
            </a:r>
            <a:r>
              <a:rPr lang="en-US" sz="2800" dirty="0" err="1"/>
              <a:t>renin</a:t>
            </a:r>
            <a:r>
              <a:rPr lang="en-US" sz="2800" dirty="0"/>
              <a:t>, activates </a:t>
            </a:r>
            <a:r>
              <a:rPr lang="en-US" sz="2800" dirty="0" err="1"/>
              <a:t>angiotensin</a:t>
            </a:r>
            <a:r>
              <a:rPr lang="en-US" sz="2800" dirty="0"/>
              <a:t>, </a:t>
            </a:r>
            <a:r>
              <a:rPr lang="en-US" sz="2800" dirty="0" err="1"/>
              <a:t>aldosterone</a:t>
            </a:r>
            <a:r>
              <a:rPr lang="en-US" sz="2800" dirty="0"/>
              <a:t> </a:t>
            </a:r>
          </a:p>
          <a:p>
            <a:pPr lvl="1"/>
            <a:r>
              <a:rPr lang="en-US" sz="2400" dirty="0"/>
              <a:t>controls BP, electrolyte balance</a:t>
            </a:r>
          </a:p>
          <a:p>
            <a:r>
              <a:rPr lang="en-US" sz="2800" dirty="0"/>
              <a:t>Secretes erythropoietin, controls RBC count</a:t>
            </a:r>
          </a:p>
          <a:p>
            <a:r>
              <a:rPr lang="en-US" sz="2800" dirty="0"/>
              <a:t>Regulates P</a:t>
            </a:r>
            <a:r>
              <a:rPr lang="en-US" sz="2800" baseline="-25000" dirty="0"/>
              <a:t>CO</a:t>
            </a:r>
            <a:r>
              <a:rPr lang="en-US" sz="2800" baseline="-50000" dirty="0"/>
              <a:t>2 </a:t>
            </a:r>
            <a:r>
              <a:rPr lang="en-US" sz="2800" dirty="0"/>
              <a:t>and acid base balance</a:t>
            </a:r>
          </a:p>
          <a:p>
            <a:r>
              <a:rPr lang="en-US" sz="2800" dirty="0"/>
              <a:t>Detoxifies free radicals and drugs</a:t>
            </a:r>
          </a:p>
          <a:p>
            <a:r>
              <a:rPr lang="en-US" sz="2800" dirty="0" err="1"/>
              <a:t>Gluconeogenesis</a:t>
            </a:r>
            <a:endParaRPr lang="en-US" sz="28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
          <p:cNvSpPr>
            <a:spLocks noChangeArrowheads="1"/>
          </p:cNvSpPr>
          <p:nvPr/>
        </p:nvSpPr>
        <p:spPr bwMode="auto">
          <a:xfrm>
            <a:off x="1069920" y="3327596"/>
            <a:ext cx="57800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200" dirty="0" smtClean="0">
                <a:solidFill>
                  <a:schemeClr val="bg2"/>
                </a:solidFill>
              </a:rPr>
              <a:t>1-20 </a:t>
            </a:r>
            <a:r>
              <a:rPr lang="sr-Cyrl-RS" altLang="en-US" sz="1200" dirty="0">
                <a:solidFill>
                  <a:schemeClr val="bg2"/>
                </a:solidFill>
              </a:rPr>
              <a:t>мин</a:t>
            </a:r>
            <a:r>
              <a:rPr lang="sr-Latn-RS" altLang="en-US" sz="1200" dirty="0">
                <a:solidFill>
                  <a:schemeClr val="bg2"/>
                </a:solidFill>
              </a:rPr>
              <a:t>         </a:t>
            </a:r>
            <a:r>
              <a:rPr lang="sr-Latn-RS" altLang="en-US" sz="1200" dirty="0" smtClean="0">
                <a:solidFill>
                  <a:schemeClr val="bg2"/>
                </a:solidFill>
              </a:rPr>
              <a:t>            </a:t>
            </a:r>
            <a:r>
              <a:rPr lang="en-US" altLang="en-US" sz="1200" dirty="0" smtClean="0">
                <a:solidFill>
                  <a:schemeClr val="bg2"/>
                </a:solidFill>
              </a:rPr>
              <a:t> </a:t>
            </a:r>
            <a:r>
              <a:rPr lang="en-US" altLang="en-US" sz="1200" dirty="0">
                <a:solidFill>
                  <a:schemeClr val="bg2"/>
                </a:solidFill>
              </a:rPr>
              <a:t>1-5 </a:t>
            </a:r>
            <a:r>
              <a:rPr lang="sr-Cyrl-RS" altLang="en-US" sz="1200" dirty="0">
                <a:solidFill>
                  <a:schemeClr val="bg2"/>
                </a:solidFill>
              </a:rPr>
              <a:t>мин</a:t>
            </a:r>
            <a:r>
              <a:rPr lang="en-US" altLang="en-US" sz="1200" dirty="0">
                <a:solidFill>
                  <a:schemeClr val="bg2"/>
                </a:solidFill>
              </a:rPr>
              <a:t>.    	</a:t>
            </a:r>
            <a:r>
              <a:rPr lang="sr-Latn-RS" altLang="en-US" sz="1200" dirty="0">
                <a:solidFill>
                  <a:schemeClr val="bg2"/>
                </a:solidFill>
              </a:rPr>
              <a:t>            </a:t>
            </a:r>
            <a:r>
              <a:rPr lang="en-US" altLang="en-US" sz="1200" dirty="0">
                <a:solidFill>
                  <a:schemeClr val="bg2"/>
                </a:solidFill>
              </a:rPr>
              <a:t>10-12 </a:t>
            </a:r>
            <a:r>
              <a:rPr lang="sr-Cyrl-RS" altLang="en-US" sz="1200" dirty="0">
                <a:solidFill>
                  <a:schemeClr val="bg2"/>
                </a:solidFill>
              </a:rPr>
              <a:t>мин</a:t>
            </a:r>
            <a:r>
              <a:rPr lang="en-US" altLang="en-US" sz="1200" dirty="0">
                <a:solidFill>
                  <a:schemeClr val="bg2"/>
                </a:solidFill>
              </a:rPr>
              <a:t>.   </a:t>
            </a:r>
            <a:r>
              <a:rPr lang="sr-Latn-RS" altLang="en-US" sz="1200" dirty="0">
                <a:solidFill>
                  <a:schemeClr val="bg2"/>
                </a:solidFill>
              </a:rPr>
              <a:t>            </a:t>
            </a:r>
            <a:r>
              <a:rPr lang="en-US" altLang="en-US" sz="1200" dirty="0">
                <a:solidFill>
                  <a:schemeClr val="bg2"/>
                </a:solidFill>
              </a:rPr>
              <a:t>15-20</a:t>
            </a:r>
            <a:r>
              <a:rPr lang="sr-Cyrl-RS" altLang="en-US" sz="1200" dirty="0">
                <a:solidFill>
                  <a:schemeClr val="bg2"/>
                </a:solidFill>
              </a:rPr>
              <a:t>мин</a:t>
            </a:r>
            <a:r>
              <a:rPr lang="en-US" altLang="en-US" sz="1200" dirty="0">
                <a:solidFill>
                  <a:schemeClr val="bg2"/>
                </a:solidFill>
              </a:rPr>
              <a:t>. </a:t>
            </a:r>
          </a:p>
        </p:txBody>
      </p:sp>
      <p:pic>
        <p:nvPicPr>
          <p:cNvPr id="73731" name="Picture 2" descr="C:\Users\Korisnik\Desktop\Untitl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4995" y="1551710"/>
            <a:ext cx="6720018" cy="1660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2" name="Rectangle 4"/>
          <p:cNvSpPr>
            <a:spLocks noChangeArrowheads="1"/>
          </p:cNvSpPr>
          <p:nvPr/>
        </p:nvSpPr>
        <p:spPr bwMode="auto">
          <a:xfrm>
            <a:off x="273237" y="795339"/>
            <a:ext cx="30572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RS" altLang="en-US" sz="2400" b="1" dirty="0" smtClean="0">
                <a:solidFill>
                  <a:schemeClr val="bg2"/>
                </a:solidFill>
              </a:rPr>
              <a:t>Qualitative analysis</a:t>
            </a:r>
            <a:endParaRPr lang="sl-SI" altLang="en-US" sz="2400" dirty="0">
              <a:solidFill>
                <a:schemeClr val="bg2"/>
              </a:solidFill>
            </a:endParaRPr>
          </a:p>
          <a:p>
            <a:pPr eaLnBrk="1" hangingPunct="1">
              <a:buFont typeface="Arial" panose="020B0604020202020204" pitchFamily="34" charset="0"/>
              <a:buChar char="•"/>
            </a:pPr>
            <a:endParaRPr lang="sl-SI" altLang="en-US" sz="2400" dirty="0">
              <a:solidFill>
                <a:schemeClr val="bg2"/>
              </a:solidFill>
            </a:endParaRPr>
          </a:p>
        </p:txBody>
      </p:sp>
      <p:pic>
        <p:nvPicPr>
          <p:cNvPr id="73733" name="Picture 8" descr="Bild"/>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5913" y="2052639"/>
            <a:ext cx="1371600" cy="1406525"/>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73734" name="Rectangle 10"/>
          <p:cNvSpPr>
            <a:spLocks noChangeArrowheads="1"/>
          </p:cNvSpPr>
          <p:nvPr/>
        </p:nvSpPr>
        <p:spPr bwMode="auto">
          <a:xfrm>
            <a:off x="1" y="4093308"/>
            <a:ext cx="71766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RS" altLang="en-US" sz="2400" b="1" dirty="0" smtClean="0">
                <a:solidFill>
                  <a:schemeClr val="bg2"/>
                </a:solidFill>
              </a:rPr>
              <a:t>Quantitative analysis </a:t>
            </a:r>
            <a:r>
              <a:rPr lang="en-US" altLang="en-US" sz="2000" dirty="0" smtClean="0">
                <a:solidFill>
                  <a:schemeClr val="bg2"/>
                </a:solidFill>
              </a:rPr>
              <a:t>Relative (split) function</a:t>
            </a:r>
            <a:r>
              <a:rPr lang="sr-Latn-RS" altLang="en-US" sz="2000" dirty="0" smtClean="0">
                <a:solidFill>
                  <a:schemeClr val="bg2"/>
                </a:solidFill>
              </a:rPr>
              <a:t> </a:t>
            </a:r>
            <a:r>
              <a:rPr lang="en-US" altLang="en-US" sz="2000" dirty="0" smtClean="0">
                <a:solidFill>
                  <a:schemeClr val="bg2"/>
                </a:solidFill>
              </a:rPr>
              <a:t>ROI’s</a:t>
            </a:r>
            <a:endParaRPr lang="sl-SI" altLang="en-US" sz="2400" dirty="0">
              <a:solidFill>
                <a:schemeClr val="bg2"/>
              </a:solidFill>
            </a:endParaRPr>
          </a:p>
        </p:txBody>
      </p:sp>
      <p:pic>
        <p:nvPicPr>
          <p:cNvPr id="7373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5885" y="4553683"/>
            <a:ext cx="1938338" cy="212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6" name="Picture 2" descr="Normal renogram curve renal scan MAG3"/>
          <p:cNvPicPr>
            <a:picLocks noChangeAspect="1" noChangeArrowheads="1"/>
          </p:cNvPicPr>
          <p:nvPr/>
        </p:nvPicPr>
        <p:blipFill>
          <a:blip r:embed="rId5" cstate="print">
            <a:clrChange>
              <a:clrFrom>
                <a:srgbClr val="BFBFBF"/>
              </a:clrFrom>
              <a:clrTo>
                <a:srgbClr val="BFBFBF">
                  <a:alpha val="0"/>
                </a:srgbClr>
              </a:clrTo>
            </a:clrChange>
            <a:extLst>
              <a:ext uri="{28A0092B-C50C-407E-A947-70E740481C1C}">
                <a14:useLocalDpi xmlns:a14="http://schemas.microsoft.com/office/drawing/2010/main" val="0"/>
              </a:ext>
            </a:extLst>
          </a:blip>
          <a:srcRect t="22563"/>
          <a:stretch>
            <a:fillRect/>
          </a:stretch>
        </p:blipFill>
        <p:spPr bwMode="auto">
          <a:xfrm>
            <a:off x="2777162" y="4561778"/>
            <a:ext cx="3940175" cy="216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7" name="Picture 2" descr="http://www.atomedical.pt/images/reno300.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85114" y="900405"/>
            <a:ext cx="2893722" cy="2893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5" name="Diagram 14"/>
          <p:cNvGraphicFramePr/>
          <p:nvPr>
            <p:extLst>
              <p:ext uri="{D42A27DB-BD31-4B8C-83A1-F6EECF244321}">
                <p14:modId xmlns:p14="http://schemas.microsoft.com/office/powerpoint/2010/main" val="785059312"/>
              </p:ext>
            </p:extLst>
          </p:nvPr>
        </p:nvGraphicFramePr>
        <p:xfrm>
          <a:off x="6860276" y="4148920"/>
          <a:ext cx="4811771" cy="270908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4" name="Rectangle 2"/>
          <p:cNvSpPr txBox="1">
            <a:spLocks noChangeArrowheads="1"/>
          </p:cNvSpPr>
          <p:nvPr/>
        </p:nvSpPr>
        <p:spPr>
          <a:xfrm>
            <a:off x="1824038" y="85726"/>
            <a:ext cx="8291512" cy="627063"/>
          </a:xfrm>
          <a:prstGeom prst="rect">
            <a:avLst/>
          </a:prstGeom>
        </p:spPr>
        <p:txBody>
          <a:bodyPr/>
          <a:lstStyle/>
          <a:p>
            <a:pPr algn="ctr" eaLnBrk="1" hangingPunct="1">
              <a:buClr>
                <a:schemeClr val="tx1"/>
              </a:buClr>
              <a:defRPr/>
            </a:pPr>
            <a:r>
              <a:rPr lang="sr-Latn-RS" sz="4000" kern="0" dirty="0" smtClean="0">
                <a:solidFill>
                  <a:schemeClr val="tx2"/>
                </a:solidFill>
                <a:latin typeface="+mj-lt"/>
                <a:ea typeface="+mj-ea"/>
                <a:cs typeface="+mj-cs"/>
              </a:rPr>
              <a:t>Dynamic study</a:t>
            </a:r>
            <a:endParaRPr lang="en-US" sz="4000" kern="0" dirty="0">
              <a:solidFill>
                <a:schemeClr val="tx2"/>
              </a:solidFill>
              <a:latin typeface="+mj-lt"/>
              <a:ea typeface="+mj-ea"/>
              <a:cs typeface="+mj-cs"/>
            </a:endParaRPr>
          </a:p>
        </p:txBody>
      </p:sp>
    </p:spTree>
  </p:cSld>
  <p:clrMapOvr>
    <a:masterClrMapping/>
  </p:clrMapOvr>
  <p:transition spd="slow" advTm="52848"/>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rcRect/>
          <a:stretch>
            <a:fillRect/>
          </a:stretch>
        </p:blipFill>
        <p:spPr bwMode="auto">
          <a:xfrm>
            <a:off x="323715" y="838200"/>
            <a:ext cx="6057335" cy="3352800"/>
          </a:xfrm>
          <a:prstGeom prst="rect">
            <a:avLst/>
          </a:prstGeom>
          <a:noFill/>
          <a:ln w="9525">
            <a:noFill/>
            <a:round/>
            <a:headEnd/>
            <a:tailEnd/>
          </a:ln>
          <a:effectLst/>
        </p:spPr>
      </p:pic>
      <p:pic>
        <p:nvPicPr>
          <p:cNvPr id="5" name="Picture 2" descr="G:\ScreenShot00060.tif"/>
          <p:cNvPicPr>
            <a:picLocks noChangeAspect="1" noChangeArrowheads="1"/>
          </p:cNvPicPr>
          <p:nvPr/>
        </p:nvPicPr>
        <p:blipFill>
          <a:blip r:embed="rId4" cstate="print"/>
          <a:srcRect t="51053" r="34420"/>
          <a:stretch>
            <a:fillRect/>
          </a:stretch>
        </p:blipFill>
        <p:spPr bwMode="auto">
          <a:xfrm>
            <a:off x="6629400" y="838200"/>
            <a:ext cx="5410200" cy="3433211"/>
          </a:xfrm>
          <a:prstGeom prst="rect">
            <a:avLst/>
          </a:prstGeom>
          <a:noFill/>
        </p:spPr>
      </p:pic>
      <p:sp>
        <p:nvSpPr>
          <p:cNvPr id="10" name="Rectangle 2"/>
          <p:cNvSpPr txBox="1">
            <a:spLocks noChangeArrowheads="1"/>
          </p:cNvSpPr>
          <p:nvPr/>
        </p:nvSpPr>
        <p:spPr>
          <a:xfrm>
            <a:off x="1824038" y="85726"/>
            <a:ext cx="8291512" cy="627063"/>
          </a:xfrm>
          <a:prstGeom prst="rect">
            <a:avLst/>
          </a:prstGeom>
        </p:spPr>
        <p:txBody>
          <a:bodyPr/>
          <a:lstStyle/>
          <a:p>
            <a:pPr algn="ctr" eaLnBrk="1" hangingPunct="1">
              <a:buClr>
                <a:schemeClr val="tx1"/>
              </a:buClr>
              <a:defRPr/>
            </a:pPr>
            <a:r>
              <a:rPr lang="sr-Latn-RS" sz="4000" kern="0" dirty="0" smtClean="0">
                <a:solidFill>
                  <a:schemeClr val="tx2"/>
                </a:solidFill>
                <a:latin typeface="+mj-lt"/>
                <a:ea typeface="+mj-ea"/>
                <a:cs typeface="+mj-cs"/>
              </a:rPr>
              <a:t>Dynamic study</a:t>
            </a:r>
            <a:endParaRPr lang="en-US" sz="4000" kern="0" dirty="0">
              <a:solidFill>
                <a:schemeClr val="tx2"/>
              </a:solidFill>
              <a:latin typeface="+mj-lt"/>
              <a:ea typeface="+mj-ea"/>
              <a:cs typeface="+mj-cs"/>
            </a:endParaRPr>
          </a:p>
        </p:txBody>
      </p:sp>
      <p:sp>
        <p:nvSpPr>
          <p:cNvPr id="11" name="Rectangle 10"/>
          <p:cNvSpPr/>
          <p:nvPr/>
        </p:nvSpPr>
        <p:spPr>
          <a:xfrm>
            <a:off x="318655" y="4217259"/>
            <a:ext cx="11873345" cy="2554545"/>
          </a:xfrm>
          <a:prstGeom prst="rect">
            <a:avLst/>
          </a:prstGeom>
        </p:spPr>
        <p:txBody>
          <a:bodyPr wrap="square">
            <a:spAutoFit/>
          </a:bodyPr>
          <a:lstStyle/>
          <a:p>
            <a:r>
              <a:rPr lang="en-US" sz="2000" b="1" dirty="0" smtClean="0">
                <a:solidFill>
                  <a:schemeClr val="bg2"/>
                </a:solidFill>
              </a:rPr>
              <a:t>Time to peak</a:t>
            </a:r>
          </a:p>
          <a:p>
            <a:pPr>
              <a:buFont typeface="Arial" pitchFamily="34" charset="0"/>
              <a:buChar char="•"/>
            </a:pPr>
            <a:r>
              <a:rPr lang="en-US" sz="2000" dirty="0" smtClean="0">
                <a:solidFill>
                  <a:schemeClr val="bg2"/>
                </a:solidFill>
              </a:rPr>
              <a:t>Best from cortical ROI</a:t>
            </a:r>
          </a:p>
          <a:p>
            <a:pPr>
              <a:buFont typeface="Arial" pitchFamily="34" charset="0"/>
              <a:buChar char="•"/>
            </a:pPr>
            <a:r>
              <a:rPr lang="en-US" sz="2000" dirty="0" smtClean="0">
                <a:solidFill>
                  <a:schemeClr val="bg2"/>
                </a:solidFill>
              </a:rPr>
              <a:t>Normal &lt; 5 min</a:t>
            </a:r>
          </a:p>
          <a:p>
            <a:r>
              <a:rPr lang="en-US" sz="2000" b="1" dirty="0" smtClean="0">
                <a:solidFill>
                  <a:schemeClr val="bg2"/>
                </a:solidFill>
              </a:rPr>
              <a:t>Residual Cortical Activity (RCA20 or 30)</a:t>
            </a:r>
          </a:p>
          <a:p>
            <a:pPr>
              <a:buFont typeface="Arial" pitchFamily="34" charset="0"/>
              <a:buChar char="•"/>
            </a:pPr>
            <a:r>
              <a:rPr lang="en-US" sz="2000" dirty="0" smtClean="0">
                <a:solidFill>
                  <a:schemeClr val="bg2"/>
                </a:solidFill>
              </a:rPr>
              <a:t>Ratio of </a:t>
            </a:r>
            <a:r>
              <a:rPr lang="en-US" sz="2000" dirty="0" err="1" smtClean="0">
                <a:solidFill>
                  <a:schemeClr val="bg2"/>
                </a:solidFill>
              </a:rPr>
              <a:t>cts</a:t>
            </a:r>
            <a:r>
              <a:rPr lang="en-US" sz="2000" dirty="0" smtClean="0">
                <a:solidFill>
                  <a:schemeClr val="bg2"/>
                </a:solidFill>
              </a:rPr>
              <a:t> @ 20 or 30 min / peak </a:t>
            </a:r>
            <a:r>
              <a:rPr lang="en-US" sz="2000" dirty="0" err="1" smtClean="0">
                <a:solidFill>
                  <a:schemeClr val="bg2"/>
                </a:solidFill>
              </a:rPr>
              <a:t>cts</a:t>
            </a:r>
            <a:endParaRPr lang="en-US" sz="2000" dirty="0" smtClean="0">
              <a:solidFill>
                <a:schemeClr val="bg2"/>
              </a:solidFill>
            </a:endParaRPr>
          </a:p>
          <a:p>
            <a:pPr>
              <a:buFont typeface="Arial" pitchFamily="34" charset="0"/>
              <a:buChar char="•"/>
            </a:pPr>
            <a:r>
              <a:rPr lang="en-US" sz="2000" dirty="0" smtClean="0">
                <a:solidFill>
                  <a:schemeClr val="bg2"/>
                </a:solidFill>
              </a:rPr>
              <a:t>Normal RCA20 for MAG3 &lt; 0.3</a:t>
            </a:r>
          </a:p>
          <a:p>
            <a:r>
              <a:rPr lang="en-US" sz="2000" b="1" dirty="0" smtClean="0">
                <a:solidFill>
                  <a:schemeClr val="bg2"/>
                </a:solidFill>
              </a:rPr>
              <a:t>Residual Urine Volume</a:t>
            </a:r>
          </a:p>
          <a:p>
            <a:pPr>
              <a:buFont typeface="Arial" pitchFamily="34" charset="0"/>
              <a:buChar char="•"/>
            </a:pPr>
            <a:r>
              <a:rPr lang="en-US" sz="2000" dirty="0" smtClean="0">
                <a:solidFill>
                  <a:schemeClr val="bg2"/>
                </a:solidFill>
              </a:rPr>
              <a:t>(post-void </a:t>
            </a:r>
            <a:r>
              <a:rPr lang="en-US" sz="2000" dirty="0" err="1" smtClean="0">
                <a:solidFill>
                  <a:schemeClr val="bg2"/>
                </a:solidFill>
              </a:rPr>
              <a:t>cts</a:t>
            </a:r>
            <a:r>
              <a:rPr lang="en-US" sz="2000" dirty="0" smtClean="0">
                <a:solidFill>
                  <a:schemeClr val="bg2"/>
                </a:solidFill>
              </a:rPr>
              <a:t> x void. </a:t>
            </a:r>
            <a:r>
              <a:rPr lang="en-US" sz="2000" dirty="0" err="1" smtClean="0">
                <a:solidFill>
                  <a:schemeClr val="bg2"/>
                </a:solidFill>
              </a:rPr>
              <a:t>vol</a:t>
            </a:r>
            <a:r>
              <a:rPr lang="en-US" sz="2000" dirty="0" smtClean="0">
                <a:solidFill>
                  <a:schemeClr val="bg2"/>
                </a:solidFill>
              </a:rPr>
              <a:t>)  (pre-void </a:t>
            </a:r>
            <a:r>
              <a:rPr lang="en-US" sz="2000" dirty="0" err="1" smtClean="0">
                <a:solidFill>
                  <a:schemeClr val="bg2"/>
                </a:solidFill>
              </a:rPr>
              <a:t>cts</a:t>
            </a:r>
            <a:r>
              <a:rPr lang="en-US" sz="2000" dirty="0" smtClean="0">
                <a:solidFill>
                  <a:schemeClr val="bg2"/>
                </a:solidFill>
              </a:rPr>
              <a:t> - post void </a:t>
            </a:r>
            <a:r>
              <a:rPr lang="en-US" sz="2000" dirty="0" err="1" smtClean="0">
                <a:solidFill>
                  <a:schemeClr val="bg2"/>
                </a:solidFill>
              </a:rPr>
              <a:t>cts</a:t>
            </a:r>
            <a:r>
              <a:rPr lang="en-US" sz="2000" dirty="0" smtClean="0">
                <a:solidFill>
                  <a:schemeClr val="bg2"/>
                </a:solidFill>
              </a:rPr>
              <a:t>)</a:t>
            </a:r>
            <a:endParaRPr lang="en-US" sz="2000" dirty="0">
              <a:solidFill>
                <a:schemeClr val="bg2"/>
              </a:solidFill>
            </a:endParaRPr>
          </a:p>
        </p:txBody>
      </p:sp>
      <p:sp>
        <p:nvSpPr>
          <p:cNvPr id="12" name="Rectangle 11"/>
          <p:cNvSpPr/>
          <p:nvPr/>
        </p:nvSpPr>
        <p:spPr>
          <a:xfrm>
            <a:off x="6718299" y="4560663"/>
            <a:ext cx="5307445" cy="1200329"/>
          </a:xfrm>
          <a:prstGeom prst="rect">
            <a:avLst/>
          </a:prstGeom>
        </p:spPr>
        <p:txBody>
          <a:bodyPr wrap="square">
            <a:spAutoFit/>
          </a:bodyPr>
          <a:lstStyle/>
          <a:p>
            <a:pPr>
              <a:defRPr/>
            </a:pPr>
            <a:r>
              <a:rPr lang="en-US" altLang="en-US" b="1" dirty="0" smtClean="0">
                <a:solidFill>
                  <a:schemeClr val="bg2"/>
                </a:solidFill>
              </a:rPr>
              <a:t>I</a:t>
            </a:r>
            <a:r>
              <a:rPr lang="en-US" altLang="en-US" b="1" dirty="0" smtClean="0">
                <a:solidFill>
                  <a:schemeClr val="bg2"/>
                </a:solidFill>
              </a:rPr>
              <a:t>. Vascular </a:t>
            </a:r>
            <a:r>
              <a:rPr lang="en-US" altLang="en-US" b="1" dirty="0" smtClean="0">
                <a:solidFill>
                  <a:schemeClr val="bg2"/>
                </a:solidFill>
              </a:rPr>
              <a:t>phase </a:t>
            </a:r>
            <a:r>
              <a:rPr lang="en-US" altLang="en-US" sz="1400" b="1" dirty="0" smtClean="0">
                <a:solidFill>
                  <a:schemeClr val="bg2"/>
                </a:solidFill>
              </a:rPr>
              <a:t>(flow study):</a:t>
            </a:r>
            <a:r>
              <a:rPr lang="en-US" altLang="en-US" b="1" dirty="0" smtClean="0">
                <a:solidFill>
                  <a:schemeClr val="bg2"/>
                </a:solidFill>
              </a:rPr>
              <a:t>	</a:t>
            </a:r>
            <a:r>
              <a:rPr lang="en-US" altLang="en-US" b="1" dirty="0" err="1" smtClean="0">
                <a:solidFill>
                  <a:schemeClr val="bg2"/>
                </a:solidFill>
              </a:rPr>
              <a:t>Ao</a:t>
            </a:r>
            <a:r>
              <a:rPr lang="en-US" altLang="en-US" b="1" dirty="0" smtClean="0">
                <a:solidFill>
                  <a:schemeClr val="bg2"/>
                </a:solidFill>
              </a:rPr>
              <a:t>-to-Kid ~ 3”</a:t>
            </a:r>
          </a:p>
          <a:p>
            <a:pPr>
              <a:defRPr/>
            </a:pPr>
            <a:r>
              <a:rPr lang="en-US" altLang="en-US" b="1" dirty="0" smtClean="0">
                <a:solidFill>
                  <a:schemeClr val="bg2"/>
                </a:solidFill>
              </a:rPr>
              <a:t>II</a:t>
            </a:r>
            <a:r>
              <a:rPr lang="en-US" altLang="en-US" b="1" dirty="0" smtClean="0">
                <a:solidFill>
                  <a:schemeClr val="bg2"/>
                </a:solidFill>
              </a:rPr>
              <a:t>. Parenchymal </a:t>
            </a:r>
            <a:r>
              <a:rPr lang="en-US" altLang="en-US" b="1" dirty="0" smtClean="0">
                <a:solidFill>
                  <a:schemeClr val="bg2"/>
                </a:solidFill>
              </a:rPr>
              <a:t>phase </a:t>
            </a:r>
            <a:r>
              <a:rPr lang="en-US" altLang="en-US" sz="1400" b="1" dirty="0" smtClean="0">
                <a:solidFill>
                  <a:schemeClr val="bg2"/>
                </a:solidFill>
              </a:rPr>
              <a:t>(kidney-to-</a:t>
            </a:r>
            <a:r>
              <a:rPr lang="en-US" altLang="en-US" sz="1400" b="1" dirty="0" err="1" smtClean="0">
                <a:solidFill>
                  <a:schemeClr val="bg2"/>
                </a:solidFill>
              </a:rPr>
              <a:t>bkg</a:t>
            </a:r>
            <a:r>
              <a:rPr lang="en-US" altLang="en-US" sz="1400" b="1" dirty="0" smtClean="0">
                <a:solidFill>
                  <a:schemeClr val="bg2"/>
                </a:solidFill>
              </a:rPr>
              <a:t>): </a:t>
            </a:r>
            <a:r>
              <a:rPr lang="en-US" altLang="en-US" b="1" dirty="0" err="1" smtClean="0">
                <a:solidFill>
                  <a:schemeClr val="bg2"/>
                </a:solidFill>
              </a:rPr>
              <a:t>T</a:t>
            </a:r>
            <a:r>
              <a:rPr lang="en-US" altLang="en-US" sz="1200" b="1" dirty="0" err="1" smtClean="0">
                <a:solidFill>
                  <a:schemeClr val="bg2"/>
                </a:solidFill>
              </a:rPr>
              <a:t>peak</a:t>
            </a:r>
            <a:r>
              <a:rPr lang="en-US" altLang="en-US" b="1" dirty="0" smtClean="0">
                <a:solidFill>
                  <a:schemeClr val="bg2"/>
                </a:solidFill>
              </a:rPr>
              <a:t> &lt; 5’</a:t>
            </a:r>
          </a:p>
          <a:p>
            <a:pPr>
              <a:defRPr/>
            </a:pPr>
            <a:r>
              <a:rPr lang="en-US" altLang="en-US" b="1" dirty="0" smtClean="0">
                <a:solidFill>
                  <a:schemeClr val="bg2"/>
                </a:solidFill>
              </a:rPr>
              <a:t>III</a:t>
            </a:r>
            <a:r>
              <a:rPr lang="en-US" altLang="en-US" b="1" dirty="0" smtClean="0">
                <a:solidFill>
                  <a:schemeClr val="bg2"/>
                </a:solidFill>
              </a:rPr>
              <a:t>. Washout </a:t>
            </a:r>
            <a:r>
              <a:rPr lang="en-US" altLang="en-US" b="1" dirty="0" smtClean="0">
                <a:solidFill>
                  <a:schemeClr val="bg2"/>
                </a:solidFill>
              </a:rPr>
              <a:t>(excretory) phase	</a:t>
            </a:r>
          </a:p>
        </p:txBody>
      </p:sp>
    </p:spTree>
    <p:extLst>
      <p:ext uri="{BB962C8B-B14F-4D97-AF65-F5344CB8AC3E}">
        <p14:creationId xmlns:p14="http://schemas.microsoft.com/office/powerpoint/2010/main" val="2648690673"/>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
          <p:cNvSpPr>
            <a:spLocks noChangeArrowheads="1"/>
          </p:cNvSpPr>
          <p:nvPr/>
        </p:nvSpPr>
        <p:spPr bwMode="auto">
          <a:xfrm>
            <a:off x="1627188" y="868363"/>
            <a:ext cx="24641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RS" altLang="en-US" sz="2400" dirty="0" smtClean="0">
                <a:solidFill>
                  <a:schemeClr val="bg2"/>
                </a:solidFill>
              </a:rPr>
              <a:t>Radiorenograms</a:t>
            </a:r>
            <a:endParaRPr lang="en-US" altLang="en-US" sz="2400" dirty="0">
              <a:solidFill>
                <a:schemeClr val="bg2"/>
              </a:solidFill>
            </a:endParaRPr>
          </a:p>
        </p:txBody>
      </p:sp>
      <p:grpSp>
        <p:nvGrpSpPr>
          <p:cNvPr id="74755" name="Group 2"/>
          <p:cNvGrpSpPr>
            <a:grpSpLocks/>
          </p:cNvGrpSpPr>
          <p:nvPr/>
        </p:nvGrpSpPr>
        <p:grpSpPr bwMode="auto">
          <a:xfrm>
            <a:off x="743045" y="4578163"/>
            <a:ext cx="6423025" cy="1868488"/>
            <a:chOff x="1704" y="10438"/>
            <a:chExt cx="8032" cy="2039"/>
          </a:xfrm>
        </p:grpSpPr>
        <p:pic>
          <p:nvPicPr>
            <p:cNvPr id="74766" name="Object 10"/>
            <p:cNvPicPr>
              <a:picLocks noChangeArrowheads="1"/>
            </p:cNvPicPr>
            <p:nvPr/>
          </p:nvPicPr>
          <p:blipFill>
            <a:blip r:embed="rId3" cstate="print">
              <a:extLst>
                <a:ext uri="{28A0092B-C50C-407E-A947-70E740481C1C}">
                  <a14:useLocalDpi xmlns:a14="http://schemas.microsoft.com/office/drawing/2010/main" val="0"/>
                </a:ext>
              </a:extLst>
            </a:blip>
            <a:srcRect b="-296"/>
            <a:stretch>
              <a:fillRect/>
            </a:stretch>
          </p:blipFill>
          <p:spPr bwMode="auto">
            <a:xfrm>
              <a:off x="1704" y="10438"/>
              <a:ext cx="2324" cy="2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7" name="Object 11"/>
            <p:cNvPicPr>
              <a:picLocks noChangeArrowheads="1"/>
            </p:cNvPicPr>
            <p:nvPr/>
          </p:nvPicPr>
          <p:blipFill>
            <a:blip r:embed="rId4" cstate="print">
              <a:extLst>
                <a:ext uri="{28A0092B-C50C-407E-A947-70E740481C1C}">
                  <a14:useLocalDpi xmlns:a14="http://schemas.microsoft.com/office/drawing/2010/main" val="0"/>
                </a:ext>
              </a:extLst>
            </a:blip>
            <a:srcRect t="-285" b="-285"/>
            <a:stretch>
              <a:fillRect/>
            </a:stretch>
          </p:blipFill>
          <p:spPr bwMode="auto">
            <a:xfrm>
              <a:off x="7412" y="10438"/>
              <a:ext cx="2324" cy="2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8" name="Object 12"/>
            <p:cNvPicPr>
              <a:picLocks noChangeArrowheads="1"/>
            </p:cNvPicPr>
            <p:nvPr/>
          </p:nvPicPr>
          <p:blipFill>
            <a:blip r:embed="rId5" cstate="print">
              <a:extLst>
                <a:ext uri="{28A0092B-C50C-407E-A947-70E740481C1C}">
                  <a14:useLocalDpi xmlns:a14="http://schemas.microsoft.com/office/drawing/2010/main" val="0"/>
                </a:ext>
              </a:extLst>
            </a:blip>
            <a:srcRect b="-296"/>
            <a:stretch>
              <a:fillRect/>
            </a:stretch>
          </p:blipFill>
          <p:spPr bwMode="auto">
            <a:xfrm>
              <a:off x="4553" y="10438"/>
              <a:ext cx="2324" cy="2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4756" name="Group 7"/>
          <p:cNvGrpSpPr>
            <a:grpSpLocks/>
          </p:cNvGrpSpPr>
          <p:nvPr/>
        </p:nvGrpSpPr>
        <p:grpSpPr bwMode="auto">
          <a:xfrm>
            <a:off x="665257" y="1820676"/>
            <a:ext cx="6365875" cy="1871662"/>
            <a:chOff x="1704" y="6681"/>
            <a:chExt cx="7845" cy="2039"/>
          </a:xfrm>
        </p:grpSpPr>
        <p:pic>
          <p:nvPicPr>
            <p:cNvPr id="74763" name="Object 7"/>
            <p:cNvPicPr>
              <a:picLocks noChangeArrowheads="1"/>
            </p:cNvPicPr>
            <p:nvPr/>
          </p:nvPicPr>
          <p:blipFill>
            <a:blip r:embed="rId6" cstate="print">
              <a:extLst>
                <a:ext uri="{28A0092B-C50C-407E-A947-70E740481C1C}">
                  <a14:useLocalDpi xmlns:a14="http://schemas.microsoft.com/office/drawing/2010/main" val="0"/>
                </a:ext>
              </a:extLst>
            </a:blip>
            <a:srcRect b="-296"/>
            <a:stretch>
              <a:fillRect/>
            </a:stretch>
          </p:blipFill>
          <p:spPr bwMode="auto">
            <a:xfrm>
              <a:off x="1704" y="6681"/>
              <a:ext cx="2324" cy="2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4" name="Object 8"/>
            <p:cNvPicPr>
              <a:picLocks noChangeArrowheads="1"/>
            </p:cNvPicPr>
            <p:nvPr/>
          </p:nvPicPr>
          <p:blipFill>
            <a:blip r:embed="rId7" cstate="print">
              <a:extLst>
                <a:ext uri="{28A0092B-C50C-407E-A947-70E740481C1C}">
                  <a14:useLocalDpi xmlns:a14="http://schemas.microsoft.com/office/drawing/2010/main" val="0"/>
                </a:ext>
              </a:extLst>
            </a:blip>
            <a:srcRect b="-296"/>
            <a:stretch>
              <a:fillRect/>
            </a:stretch>
          </p:blipFill>
          <p:spPr bwMode="auto">
            <a:xfrm>
              <a:off x="4467" y="6681"/>
              <a:ext cx="2324" cy="2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5" name="Object 9"/>
            <p:cNvPicPr>
              <a:picLocks noChangeArrowheads="1"/>
            </p:cNvPicPr>
            <p:nvPr/>
          </p:nvPicPr>
          <p:blipFill>
            <a:blip r:embed="rId8" cstate="print">
              <a:extLst>
                <a:ext uri="{28A0092B-C50C-407E-A947-70E740481C1C}">
                  <a14:useLocalDpi xmlns:a14="http://schemas.microsoft.com/office/drawing/2010/main" val="0"/>
                </a:ext>
              </a:extLst>
            </a:blip>
            <a:srcRect b="-296"/>
            <a:stretch>
              <a:fillRect/>
            </a:stretch>
          </p:blipFill>
          <p:spPr bwMode="auto">
            <a:xfrm>
              <a:off x="7225" y="6681"/>
              <a:ext cx="2324" cy="2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4757" name="Rectangle 12"/>
          <p:cNvSpPr>
            <a:spLocks noChangeArrowheads="1"/>
          </p:cNvSpPr>
          <p:nvPr/>
        </p:nvSpPr>
        <p:spPr bwMode="auto">
          <a:xfrm>
            <a:off x="687482" y="3678052"/>
            <a:ext cx="15271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RS" altLang="en-US" sz="1400" b="1" i="1" dirty="0" smtClean="0">
                <a:solidFill>
                  <a:schemeClr val="bg2"/>
                </a:solidFill>
              </a:rPr>
              <a:t>normal</a:t>
            </a:r>
            <a:endParaRPr lang="en-US" altLang="en-US" sz="1400" b="1" dirty="0">
              <a:solidFill>
                <a:schemeClr val="bg2"/>
              </a:solidFill>
            </a:endParaRPr>
          </a:p>
        </p:txBody>
      </p:sp>
      <p:sp>
        <p:nvSpPr>
          <p:cNvPr id="74758" name="Rectangle 13"/>
          <p:cNvSpPr>
            <a:spLocks noChangeArrowheads="1"/>
          </p:cNvSpPr>
          <p:nvPr/>
        </p:nvSpPr>
        <p:spPr bwMode="auto">
          <a:xfrm>
            <a:off x="2916331" y="3625663"/>
            <a:ext cx="18245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400" b="1" i="1" dirty="0" smtClean="0">
                <a:solidFill>
                  <a:schemeClr val="bg2"/>
                </a:solidFill>
              </a:rPr>
              <a:t>U</a:t>
            </a:r>
            <a:r>
              <a:rPr lang="sr-Latn-RS" altLang="en-US" sz="1400" b="1" i="1" dirty="0" smtClean="0">
                <a:solidFill>
                  <a:schemeClr val="bg2"/>
                </a:solidFill>
              </a:rPr>
              <a:t>nilateral stenosys</a:t>
            </a:r>
            <a:endParaRPr lang="en-US" altLang="en-US" sz="1400" b="1" dirty="0"/>
          </a:p>
        </p:txBody>
      </p:sp>
      <p:sp>
        <p:nvSpPr>
          <p:cNvPr id="74759" name="Rectangle 14"/>
          <p:cNvSpPr>
            <a:spLocks noChangeArrowheads="1"/>
          </p:cNvSpPr>
          <p:nvPr/>
        </p:nvSpPr>
        <p:spPr bwMode="auto">
          <a:xfrm>
            <a:off x="5146770" y="3598677"/>
            <a:ext cx="32400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400" b="1" i="1" dirty="0" smtClean="0">
                <a:solidFill>
                  <a:schemeClr val="bg2"/>
                </a:solidFill>
              </a:rPr>
              <a:t>P</a:t>
            </a:r>
            <a:r>
              <a:rPr lang="sr-Latn-RS" altLang="en-US" sz="1400" b="1" i="1" dirty="0" smtClean="0">
                <a:solidFill>
                  <a:schemeClr val="bg2"/>
                </a:solidFill>
              </a:rPr>
              <a:t>arenchimal defent 1 kidney</a:t>
            </a:r>
            <a:endParaRPr lang="en-US" altLang="en-US" sz="1400" b="1" dirty="0"/>
          </a:p>
        </p:txBody>
      </p:sp>
      <p:sp>
        <p:nvSpPr>
          <p:cNvPr id="74760" name="Rectangle 15"/>
          <p:cNvSpPr>
            <a:spLocks noChangeArrowheads="1"/>
          </p:cNvSpPr>
          <p:nvPr/>
        </p:nvSpPr>
        <p:spPr bwMode="auto">
          <a:xfrm>
            <a:off x="895444" y="6451414"/>
            <a:ext cx="7631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400" b="1" i="1" dirty="0" smtClean="0">
                <a:solidFill>
                  <a:schemeClr val="bg2"/>
                </a:solidFill>
              </a:rPr>
              <a:t>P</a:t>
            </a:r>
            <a:r>
              <a:rPr lang="sr-Latn-RS" altLang="en-US" sz="1400" b="1" i="1" dirty="0" smtClean="0">
                <a:solidFill>
                  <a:schemeClr val="bg2"/>
                </a:solidFill>
              </a:rPr>
              <a:t>artial obctruction            nin-functional 1 kidney           complete obsctruction</a:t>
            </a:r>
            <a:endParaRPr lang="en-US" altLang="en-US" sz="1400" b="1" dirty="0">
              <a:solidFill>
                <a:schemeClr val="bg2"/>
              </a:solidFill>
            </a:endParaRPr>
          </a:p>
        </p:txBody>
      </p:sp>
      <p:pic>
        <p:nvPicPr>
          <p:cNvPr id="74761"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86857" y="2491955"/>
            <a:ext cx="3413163" cy="2400766"/>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20" name="Rectangle 2"/>
          <p:cNvSpPr txBox="1">
            <a:spLocks noChangeArrowheads="1"/>
          </p:cNvSpPr>
          <p:nvPr/>
        </p:nvSpPr>
        <p:spPr>
          <a:xfrm>
            <a:off x="1824038" y="85726"/>
            <a:ext cx="8291512" cy="627063"/>
          </a:xfrm>
          <a:prstGeom prst="rect">
            <a:avLst/>
          </a:prstGeom>
        </p:spPr>
        <p:txBody>
          <a:bodyPr/>
          <a:lstStyle/>
          <a:p>
            <a:pPr algn="ctr" eaLnBrk="1" hangingPunct="1">
              <a:buClr>
                <a:schemeClr val="tx1"/>
              </a:buClr>
              <a:defRPr/>
            </a:pPr>
            <a:r>
              <a:rPr lang="sr-Latn-RS" sz="4000" kern="0" dirty="0" smtClean="0">
                <a:solidFill>
                  <a:schemeClr val="tx2"/>
                </a:solidFill>
                <a:latin typeface="+mj-lt"/>
                <a:ea typeface="+mj-ea"/>
                <a:cs typeface="+mj-cs"/>
              </a:rPr>
              <a:t>Dynamic study</a:t>
            </a:r>
            <a:endParaRPr lang="en-US" sz="4000" kern="0" dirty="0">
              <a:solidFill>
                <a:schemeClr val="tx2"/>
              </a:solidFill>
              <a:latin typeface="+mj-lt"/>
              <a:ea typeface="+mj-ea"/>
              <a:cs typeface="+mj-cs"/>
            </a:endParaRPr>
          </a:p>
        </p:txBody>
      </p:sp>
    </p:spTree>
  </p:cSld>
  <p:clrMapOvr>
    <a:masterClrMapping/>
  </p:clrMapOvr>
  <p:transition spd="slow" advTm="13885"/>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812800" y="1066800"/>
            <a:ext cx="10363200" cy="1143000"/>
          </a:xfrm>
        </p:spPr>
        <p:txBody>
          <a:bodyPr/>
          <a:lstStyle/>
          <a:p>
            <a:pPr>
              <a:defRPr/>
            </a:pPr>
            <a:r>
              <a:rPr lang="en-US" altLang="en-US" smtClean="0">
                <a:solidFill>
                  <a:schemeClr val="bg2"/>
                </a:solidFill>
              </a:rPr>
              <a:t>Evaluation of Hydronephrosis</a:t>
            </a:r>
          </a:p>
        </p:txBody>
      </p:sp>
      <p:sp>
        <p:nvSpPr>
          <p:cNvPr id="80899" name="Rectangle 3"/>
          <p:cNvSpPr>
            <a:spLocks noGrp="1" noChangeArrowheads="1"/>
          </p:cNvSpPr>
          <p:nvPr>
            <p:ph type="body" idx="1"/>
          </p:nvPr>
        </p:nvSpPr>
        <p:spPr>
          <a:xfrm>
            <a:off x="406400" y="3581401"/>
            <a:ext cx="11480800" cy="1239981"/>
          </a:xfrm>
        </p:spPr>
        <p:txBody>
          <a:bodyPr/>
          <a:lstStyle/>
          <a:p>
            <a:pPr algn="ctr">
              <a:buFont typeface="Wingdings" pitchFamily="2" charset="2"/>
              <a:buNone/>
              <a:defRPr/>
            </a:pPr>
            <a:r>
              <a:rPr lang="en-US" altLang="en-US" sz="5400" dirty="0" smtClean="0"/>
              <a:t>Diuretic (</a:t>
            </a:r>
            <a:r>
              <a:rPr lang="en-US" altLang="en-US" sz="5400" dirty="0" err="1" smtClean="0"/>
              <a:t>Lasix</a:t>
            </a:r>
            <a:r>
              <a:rPr lang="en-US" altLang="en-US" sz="5400" dirty="0" smtClean="0"/>
              <a:t>) Renal Scan</a:t>
            </a:r>
          </a:p>
          <a:p>
            <a:pPr algn="ctr">
              <a:buFont typeface="Wingdings" pitchFamily="2" charset="2"/>
              <a:buNone/>
              <a:defRPr/>
            </a:pPr>
            <a:endParaRPr lang="en-US" altLang="en-US" sz="5400" dirty="0" smtClean="0"/>
          </a:p>
          <a:p>
            <a:pPr algn="ctr">
              <a:buFont typeface="Wingdings" pitchFamily="2" charset="2"/>
              <a:buNone/>
              <a:defRPr/>
            </a:pPr>
            <a:endParaRPr lang="en-US" altLang="en-US" dirty="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812800" y="969809"/>
            <a:ext cx="10363200" cy="623455"/>
          </a:xfrm>
        </p:spPr>
        <p:txBody>
          <a:bodyPr/>
          <a:lstStyle/>
          <a:p>
            <a:pPr>
              <a:defRPr/>
            </a:pPr>
            <a:r>
              <a:rPr lang="en-US" altLang="en-US" dirty="0" smtClean="0">
                <a:solidFill>
                  <a:schemeClr val="bg2"/>
                </a:solidFill>
              </a:rPr>
              <a:t>Obstruction</a:t>
            </a:r>
            <a:endParaRPr lang="en-US" altLang="en-US" sz="2400" dirty="0" smtClean="0">
              <a:solidFill>
                <a:schemeClr val="bg2"/>
              </a:solidFill>
            </a:endParaRPr>
          </a:p>
        </p:txBody>
      </p:sp>
      <p:sp>
        <p:nvSpPr>
          <p:cNvPr id="99331" name="Rectangle 3"/>
          <p:cNvSpPr>
            <a:spLocks noGrp="1" noChangeArrowheads="1"/>
          </p:cNvSpPr>
          <p:nvPr>
            <p:ph type="body" idx="1"/>
          </p:nvPr>
        </p:nvSpPr>
        <p:spPr>
          <a:xfrm>
            <a:off x="295564" y="1749711"/>
            <a:ext cx="11480800" cy="2184977"/>
          </a:xfrm>
        </p:spPr>
        <p:txBody>
          <a:bodyPr/>
          <a:lstStyle/>
          <a:p>
            <a:pPr algn="ctr">
              <a:buFont typeface="Wingdings" pitchFamily="2" charset="2"/>
              <a:buNone/>
              <a:defRPr/>
            </a:pPr>
            <a:r>
              <a:rPr lang="en-US" altLang="en-US" dirty="0" smtClean="0"/>
              <a:t>Obstruction to urine outflow leads to obstructive </a:t>
            </a:r>
            <a:r>
              <a:rPr lang="en-US" altLang="en-US" dirty="0" err="1" smtClean="0"/>
              <a:t>uropathy</a:t>
            </a:r>
            <a:r>
              <a:rPr lang="en-US" altLang="en-US" dirty="0" smtClean="0"/>
              <a:t> </a:t>
            </a:r>
            <a:br>
              <a:rPr lang="en-US" altLang="en-US" dirty="0" smtClean="0"/>
            </a:br>
            <a:r>
              <a:rPr lang="en-US" altLang="en-US" dirty="0" smtClean="0"/>
              <a:t>(</a:t>
            </a:r>
            <a:r>
              <a:rPr lang="en-US" altLang="en-US" dirty="0" err="1" smtClean="0"/>
              <a:t>hydronephrosis</a:t>
            </a:r>
            <a:r>
              <a:rPr lang="en-US" altLang="en-US" dirty="0" smtClean="0"/>
              <a:t>, </a:t>
            </a:r>
            <a:r>
              <a:rPr lang="en-US" altLang="en-US" dirty="0" err="1" smtClean="0"/>
              <a:t>hydroureter</a:t>
            </a:r>
            <a:r>
              <a:rPr lang="en-US" altLang="en-US" dirty="0" smtClean="0"/>
              <a:t>) </a:t>
            </a:r>
            <a:br>
              <a:rPr lang="en-US" altLang="en-US" dirty="0" smtClean="0"/>
            </a:br>
            <a:r>
              <a:rPr lang="en-US" altLang="en-US" i="1" dirty="0" smtClean="0"/>
              <a:t>and</a:t>
            </a:r>
            <a:r>
              <a:rPr lang="en-US" altLang="en-US" dirty="0" smtClean="0"/>
              <a:t> </a:t>
            </a:r>
            <a:br>
              <a:rPr lang="en-US" altLang="en-US" dirty="0" smtClean="0"/>
            </a:br>
            <a:r>
              <a:rPr lang="en-US" altLang="en-US" dirty="0" smtClean="0"/>
              <a:t>may lead to obstructive nephropathy </a:t>
            </a:r>
            <a:br>
              <a:rPr lang="en-US" altLang="en-US" dirty="0" smtClean="0"/>
            </a:br>
            <a:r>
              <a:rPr lang="en-US" altLang="en-US" dirty="0" smtClean="0"/>
              <a:t>(loss of renal function)</a:t>
            </a:r>
          </a:p>
        </p:txBody>
      </p:sp>
      <p:sp>
        <p:nvSpPr>
          <p:cNvPr id="4" name="Rectangle 3"/>
          <p:cNvSpPr txBox="1">
            <a:spLocks noChangeArrowheads="1"/>
          </p:cNvSpPr>
          <p:nvPr/>
        </p:nvSpPr>
        <p:spPr bwMode="auto">
          <a:xfrm>
            <a:off x="420254" y="0"/>
            <a:ext cx="11480800" cy="824344"/>
          </a:xfrm>
          <a:prstGeom prst="rect">
            <a:avLst/>
          </a:prstGeom>
          <a:noFill/>
          <a:ln w="25400" cap="flat" cmpd="sng" algn="ctr">
            <a:solidFill>
              <a:schemeClr val="dk1"/>
            </a:solidFill>
            <a:prstDash val="solid"/>
            <a:headEnd/>
            <a:tailEnd/>
          </a:ln>
          <a:effectLst/>
        </p:spPr>
        <p:txBody>
          <a:bodyPr vert="horz" wrap="square" lIns="91440" tIns="45720" rIns="91440" bIns="45720" numCol="1" anchor="t" anchorCtr="0" compatLnSpc="1">
            <a:prstTxWarp prst="textNoShape">
              <a:avLst/>
            </a:prstTxWarp>
          </a:bodyPr>
          <a:lstStyle/>
          <a:p>
            <a:pPr marL="342900" marR="0" lvl="0" indent="-34290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altLang="en-US" sz="4400" b="0" i="0" u="none" strike="noStrike" kern="0" cap="none" spc="0" normalizeH="0" baseline="0" noProof="0" dirty="0" smtClean="0">
                <a:ln>
                  <a:noFill/>
                </a:ln>
                <a:effectLst/>
                <a:uLnTx/>
                <a:uFillTx/>
                <a:latin typeface="+mn-lt"/>
                <a:ea typeface="+mn-ea"/>
                <a:cs typeface="+mn-cs"/>
              </a:rPr>
              <a:t>Diuretic (</a:t>
            </a:r>
            <a:r>
              <a:rPr kumimoji="0" lang="en-US" altLang="en-US" sz="4400" b="0" i="0" u="none" strike="noStrike" kern="0" cap="none" spc="0" normalizeH="0" baseline="0" noProof="0" dirty="0" err="1" smtClean="0">
                <a:ln>
                  <a:noFill/>
                </a:ln>
                <a:effectLst/>
                <a:uLnTx/>
                <a:uFillTx/>
                <a:latin typeface="+mn-lt"/>
                <a:ea typeface="+mn-ea"/>
                <a:cs typeface="+mn-cs"/>
              </a:rPr>
              <a:t>Lasix</a:t>
            </a:r>
            <a:r>
              <a:rPr kumimoji="0" lang="en-US" altLang="en-US" sz="4400" b="0" i="0" u="none" strike="noStrike" kern="0" cap="none" spc="0" normalizeH="0" baseline="0" noProof="0" dirty="0" smtClean="0">
                <a:ln>
                  <a:noFill/>
                </a:ln>
                <a:effectLst/>
                <a:uLnTx/>
                <a:uFillTx/>
                <a:latin typeface="+mn-lt"/>
                <a:ea typeface="+mn-ea"/>
                <a:cs typeface="+mn-cs"/>
              </a:rPr>
              <a:t>) Renal Scan</a:t>
            </a:r>
          </a:p>
          <a:p>
            <a:pPr marL="342900" marR="0" lvl="0" indent="-342900" algn="ctr" defTabSz="914400" rtl="0" eaLnBrk="1" fontAlgn="base" latinLnBrk="0" hangingPunct="1">
              <a:lnSpc>
                <a:spcPct val="100000"/>
              </a:lnSpc>
              <a:spcBef>
                <a:spcPct val="20000"/>
              </a:spcBef>
              <a:spcAft>
                <a:spcPct val="0"/>
              </a:spcAft>
              <a:buClrTx/>
              <a:buSzTx/>
              <a:buFont typeface="Wingdings" pitchFamily="2" charset="2"/>
              <a:buNone/>
              <a:tabLst/>
              <a:defRPr/>
            </a:pPr>
            <a:endParaRPr kumimoji="0" lang="en-US" altLang="en-US" sz="4400" b="0" i="0" u="none" strike="noStrike" kern="0" cap="none" spc="0" normalizeH="0" baseline="0" noProof="0" dirty="0" smtClean="0">
              <a:ln>
                <a:noFill/>
              </a:ln>
              <a:effectLst/>
              <a:uLnTx/>
              <a:uFillTx/>
              <a:latin typeface="+mn-lt"/>
              <a:ea typeface="+mn-ea"/>
              <a:cs typeface="+mn-cs"/>
            </a:endParaRPr>
          </a:p>
          <a:p>
            <a:pPr marL="342900" marR="0" lvl="0" indent="-342900" algn="ctr" defTabSz="914400" rtl="0" eaLnBrk="1" fontAlgn="base" latinLnBrk="0" hangingPunct="1">
              <a:lnSpc>
                <a:spcPct val="100000"/>
              </a:lnSpc>
              <a:spcBef>
                <a:spcPct val="20000"/>
              </a:spcBef>
              <a:spcAft>
                <a:spcPct val="0"/>
              </a:spcAft>
              <a:buClrTx/>
              <a:buSzTx/>
              <a:buFont typeface="Wingdings" pitchFamily="2" charset="2"/>
              <a:buNone/>
              <a:tabLst/>
              <a:defRPr/>
            </a:pPr>
            <a:endParaRPr kumimoji="0" lang="en-US" altLang="en-US" sz="2000" b="0" i="0" u="none" strike="noStrike" kern="0" cap="none" spc="0" normalizeH="0" baseline="0" noProof="0" dirty="0" smtClean="0">
              <a:ln>
                <a:noFill/>
              </a:ln>
              <a:effectLst/>
              <a:uLnTx/>
              <a:uFillTx/>
              <a:latin typeface="+mn-lt"/>
              <a:ea typeface="+mn-ea"/>
              <a:cs typeface="+mn-cs"/>
            </a:endParaRPr>
          </a:p>
        </p:txBody>
      </p:sp>
      <p:sp>
        <p:nvSpPr>
          <p:cNvPr id="5" name="Rectangle 7"/>
          <p:cNvSpPr txBox="1">
            <a:spLocks noChangeArrowheads="1"/>
          </p:cNvSpPr>
          <p:nvPr/>
        </p:nvSpPr>
        <p:spPr bwMode="auto">
          <a:xfrm>
            <a:off x="295565" y="4033842"/>
            <a:ext cx="11480800" cy="2699470"/>
          </a:xfrm>
          <a:prstGeom prst="rect">
            <a:avLst/>
          </a:prstGeom>
          <a:noFill/>
          <a:ln w="25400" cap="flat" cmpd="sng" algn="ctr">
            <a:solidFill>
              <a:schemeClr val="dk1"/>
            </a:solidFill>
            <a:prstDash val="solid"/>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10000"/>
              </a:lnSpc>
              <a:spcBef>
                <a:spcPct val="20000"/>
              </a:spcBef>
              <a:spcAft>
                <a:spcPct val="0"/>
              </a:spcAft>
              <a:buClrTx/>
              <a:buSzTx/>
              <a:buFontTx/>
              <a:buChar char="•"/>
              <a:tabLst/>
              <a:defRPr/>
            </a:pPr>
            <a:r>
              <a:rPr kumimoji="0" lang="en-US" altLang="en-US" sz="2600" b="0" i="0" u="none" strike="noStrike" kern="0" cap="none" spc="0" normalizeH="0" baseline="0" noProof="0" smtClean="0">
                <a:ln>
                  <a:noFill/>
                </a:ln>
                <a:solidFill>
                  <a:schemeClr val="bg2"/>
                </a:solidFill>
                <a:effectLst/>
                <a:uLnTx/>
                <a:uFillTx/>
                <a:latin typeface="+mn-lt"/>
                <a:ea typeface="+mn-ea"/>
                <a:cs typeface="+mn-cs"/>
              </a:rPr>
              <a:t>Hydronephrosis - tracer pooling in dilated renal pelvis</a:t>
            </a:r>
          </a:p>
          <a:p>
            <a:pPr marL="342900" marR="0" lvl="0" indent="-342900" algn="l" defTabSz="914400" rtl="0" eaLnBrk="1" fontAlgn="base" latinLnBrk="0" hangingPunct="1">
              <a:lnSpc>
                <a:spcPct val="110000"/>
              </a:lnSpc>
              <a:spcBef>
                <a:spcPct val="20000"/>
              </a:spcBef>
              <a:spcAft>
                <a:spcPct val="0"/>
              </a:spcAft>
              <a:buClrTx/>
              <a:buSzTx/>
              <a:buFontTx/>
              <a:buChar char="•"/>
              <a:tabLst/>
              <a:defRPr/>
            </a:pPr>
            <a:r>
              <a:rPr kumimoji="0" lang="en-US" altLang="en-US" sz="2600" b="0" i="0" u="none" strike="noStrike" kern="0" cap="none" spc="0" normalizeH="0" baseline="0" noProof="0" smtClean="0">
                <a:ln>
                  <a:noFill/>
                </a:ln>
                <a:solidFill>
                  <a:schemeClr val="bg2"/>
                </a:solidFill>
                <a:effectLst/>
                <a:uLnTx/>
                <a:uFillTx/>
                <a:latin typeface="+mn-lt"/>
                <a:ea typeface="+mn-ea"/>
                <a:cs typeface="+mn-cs"/>
              </a:rPr>
              <a:t>Lasix induces increased urine flow</a:t>
            </a:r>
          </a:p>
          <a:p>
            <a:pPr marL="342900" marR="0" lvl="0" indent="-342900" algn="l" defTabSz="914400" rtl="0" eaLnBrk="1" fontAlgn="base" latinLnBrk="0" hangingPunct="1">
              <a:lnSpc>
                <a:spcPct val="110000"/>
              </a:lnSpc>
              <a:spcBef>
                <a:spcPct val="20000"/>
              </a:spcBef>
              <a:spcAft>
                <a:spcPct val="0"/>
              </a:spcAft>
              <a:buClrTx/>
              <a:buSzTx/>
              <a:buFontTx/>
              <a:buChar char="•"/>
              <a:tabLst/>
              <a:defRPr/>
            </a:pPr>
            <a:r>
              <a:rPr kumimoji="0" lang="en-US" altLang="en-US" sz="2600" b="0" i="0" u="none" strike="noStrike" kern="0" cap="none" spc="0" normalizeH="0" baseline="0" noProof="0" smtClean="0">
                <a:ln>
                  <a:noFill/>
                </a:ln>
                <a:solidFill>
                  <a:schemeClr val="bg2"/>
                </a:solidFill>
                <a:effectLst/>
                <a:uLnTx/>
                <a:uFillTx/>
                <a:latin typeface="+mn-lt"/>
                <a:ea typeface="+mn-ea"/>
                <a:cs typeface="+mn-cs"/>
              </a:rPr>
              <a:t>If obstructed &gt;&gt;&gt; will not wash out</a:t>
            </a:r>
          </a:p>
          <a:p>
            <a:pPr marL="342900" marR="0" lvl="0" indent="-342900" algn="l" defTabSz="914400" rtl="0" eaLnBrk="1" fontAlgn="base" latinLnBrk="0" hangingPunct="1">
              <a:lnSpc>
                <a:spcPct val="110000"/>
              </a:lnSpc>
              <a:spcBef>
                <a:spcPct val="20000"/>
              </a:spcBef>
              <a:spcAft>
                <a:spcPct val="0"/>
              </a:spcAft>
              <a:buClrTx/>
              <a:buSzTx/>
              <a:buFontTx/>
              <a:buChar char="•"/>
              <a:tabLst/>
              <a:defRPr/>
            </a:pPr>
            <a:r>
              <a:rPr kumimoji="0" lang="en-US" altLang="en-US" sz="2600" b="0" i="0" u="none" strike="noStrike" kern="0" cap="none" spc="0" normalizeH="0" baseline="0" noProof="0" smtClean="0">
                <a:ln>
                  <a:noFill/>
                </a:ln>
                <a:solidFill>
                  <a:schemeClr val="bg2"/>
                </a:solidFill>
                <a:effectLst/>
                <a:uLnTx/>
                <a:uFillTx/>
                <a:latin typeface="+mn-lt"/>
                <a:ea typeface="+mn-ea"/>
                <a:cs typeface="+mn-cs"/>
              </a:rPr>
              <a:t>If dilated, non-obstructed &gt;&gt;&gt; will wash out </a:t>
            </a:r>
          </a:p>
          <a:p>
            <a:pPr marL="342900" marR="0" lvl="0" indent="-342900" algn="l" defTabSz="914400" rtl="0" eaLnBrk="1" fontAlgn="base" latinLnBrk="0" hangingPunct="1">
              <a:lnSpc>
                <a:spcPct val="110000"/>
              </a:lnSpc>
              <a:spcBef>
                <a:spcPct val="20000"/>
              </a:spcBef>
              <a:spcAft>
                <a:spcPct val="0"/>
              </a:spcAft>
              <a:buClrTx/>
              <a:buSzTx/>
              <a:buFontTx/>
              <a:buChar char="•"/>
              <a:tabLst/>
              <a:defRPr/>
            </a:pPr>
            <a:r>
              <a:rPr kumimoji="0" lang="en-US" altLang="en-US" sz="2600" b="0" i="0" u="none" strike="noStrike" kern="0" cap="none" spc="0" normalizeH="0" baseline="0" noProof="0" smtClean="0">
                <a:ln>
                  <a:noFill/>
                </a:ln>
                <a:solidFill>
                  <a:schemeClr val="bg2"/>
                </a:solidFill>
                <a:effectLst/>
                <a:uLnTx/>
                <a:uFillTx/>
                <a:latin typeface="+mn-lt"/>
                <a:ea typeface="+mn-ea"/>
                <a:cs typeface="+mn-cs"/>
              </a:rPr>
              <a:t>Can quantitate rate of washout (T</a:t>
            </a:r>
            <a:r>
              <a:rPr kumimoji="0" lang="en-US" altLang="en-US" sz="2600" b="0" i="0" u="none" strike="noStrike" kern="0" cap="none" spc="0" normalizeH="0" baseline="-25000" noProof="0" smtClean="0">
                <a:ln>
                  <a:noFill/>
                </a:ln>
                <a:solidFill>
                  <a:schemeClr val="bg2"/>
                </a:solidFill>
                <a:effectLst/>
                <a:uLnTx/>
                <a:uFillTx/>
                <a:latin typeface="+mn-lt"/>
                <a:ea typeface="+mn-ea"/>
                <a:cs typeface="+mn-cs"/>
              </a:rPr>
              <a:t>1/2</a:t>
            </a:r>
            <a:r>
              <a:rPr kumimoji="0" lang="en-US" altLang="en-US" sz="2600" b="0" i="0" u="none" strike="noStrike" kern="0" cap="none" spc="0" normalizeH="0" baseline="0" noProof="0" smtClean="0">
                <a:ln>
                  <a:noFill/>
                </a:ln>
                <a:solidFill>
                  <a:schemeClr val="bg2"/>
                </a:solidFill>
                <a:effectLst/>
                <a:uLnTx/>
                <a:uFillTx/>
                <a:latin typeface="+mn-lt"/>
                <a:ea typeface="+mn-ea"/>
                <a:cs typeface="+mn-cs"/>
              </a:rPr>
              <a:t>)</a:t>
            </a:r>
          </a:p>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None/>
              <a:tabLst/>
              <a:defRPr/>
            </a:pPr>
            <a:endParaRPr kumimoji="0" lang="en-US" altLang="en-US" sz="2600" b="0" i="0" u="none" strike="noStrike" kern="0" cap="none" spc="0" normalizeH="0" baseline="0" noProof="0" dirty="0" smtClean="0">
              <a:ln>
                <a:noFill/>
              </a:ln>
              <a:solidFill>
                <a:schemeClr val="bg2"/>
              </a:solidFill>
              <a:effectLst/>
              <a:uLnTx/>
              <a:uFillTx/>
              <a:latin typeface="+mn-lt"/>
              <a:ea typeface="+mn-ea"/>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461" name="Group 109"/>
          <p:cNvGraphicFramePr>
            <a:graphicFrameLocks noGrp="1"/>
          </p:cNvGraphicFramePr>
          <p:nvPr>
            <p:ph sz="half" idx="2"/>
            <p:extLst>
              <p:ext uri="{D42A27DB-BD31-4B8C-83A1-F6EECF244321}">
                <p14:modId xmlns:p14="http://schemas.microsoft.com/office/powerpoint/2010/main" val="3978018850"/>
              </p:ext>
            </p:extLst>
          </p:nvPr>
        </p:nvGraphicFramePr>
        <p:xfrm>
          <a:off x="448643" y="1266555"/>
          <a:ext cx="11170023" cy="4928691"/>
        </p:xfrm>
        <a:graphic>
          <a:graphicData uri="http://schemas.openxmlformats.org/drawingml/2006/table">
            <a:tbl>
              <a:tblPr/>
              <a:tblGrid>
                <a:gridCol w="1810897">
                  <a:extLst>
                    <a:ext uri="{9D8B030D-6E8A-4147-A177-3AD203B41FA5}">
                      <a16:colId xmlns="" xmlns:a16="http://schemas.microsoft.com/office/drawing/2014/main" val="20000"/>
                    </a:ext>
                  </a:extLst>
                </a:gridCol>
                <a:gridCol w="3119776">
                  <a:extLst>
                    <a:ext uri="{9D8B030D-6E8A-4147-A177-3AD203B41FA5}">
                      <a16:colId xmlns="" xmlns:a16="http://schemas.microsoft.com/office/drawing/2014/main" val="20001"/>
                    </a:ext>
                  </a:extLst>
                </a:gridCol>
                <a:gridCol w="3200440">
                  <a:extLst>
                    <a:ext uri="{9D8B030D-6E8A-4147-A177-3AD203B41FA5}">
                      <a16:colId xmlns="" xmlns:a16="http://schemas.microsoft.com/office/drawing/2014/main" val="20002"/>
                    </a:ext>
                  </a:extLst>
                </a:gridCol>
                <a:gridCol w="3038910">
                  <a:extLst>
                    <a:ext uri="{9D8B030D-6E8A-4147-A177-3AD203B41FA5}">
                      <a16:colId xmlns="" xmlns:a16="http://schemas.microsoft.com/office/drawing/2014/main" val="20003"/>
                    </a:ext>
                  </a:extLst>
                </a:gridCol>
              </a:tblGrid>
              <a:tr h="514477">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endParaRPr kumimoji="0" lang="en-US" sz="2400" b="1" i="0" u="none" strike="noStrike" cap="none" normalizeH="0" baseline="0" dirty="0">
                        <a:ln>
                          <a:noFill/>
                        </a:ln>
                        <a:solidFill>
                          <a:schemeClr val="tx1"/>
                        </a:solidFill>
                        <a:effectLst>
                          <a:outerShdw blurRad="38100" dist="38100" dir="2700000" algn="tl">
                            <a:srgbClr val="FFFFFF"/>
                          </a:outerShdw>
                        </a:effectLst>
                        <a:latin typeface="Times New Roman" pitchFamily="18" charset="0"/>
                      </a:endParaRPr>
                    </a:p>
                  </a:txBody>
                  <a:tcPr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2400" b="1" i="0" u="none" strike="noStrike" cap="none" normalizeH="0" baseline="0" dirty="0">
                          <a:ln>
                            <a:noFill/>
                          </a:ln>
                          <a:solidFill>
                            <a:schemeClr val="tx1"/>
                          </a:solidFill>
                          <a:effectLst/>
                          <a:latin typeface="Times New Roman" pitchFamily="18" charset="0"/>
                        </a:rPr>
                        <a:t>F-15</a:t>
                      </a:r>
                    </a:p>
                  </a:txBody>
                  <a:tcPr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2400" b="1" i="0" u="none" strike="noStrike" cap="none" normalizeH="0" baseline="0" dirty="0">
                          <a:ln>
                            <a:noFill/>
                          </a:ln>
                          <a:solidFill>
                            <a:schemeClr val="tx1"/>
                          </a:solidFill>
                          <a:effectLst/>
                          <a:latin typeface="Times New Roman" pitchFamily="18" charset="0"/>
                        </a:rPr>
                        <a:t>F-0/F+2</a:t>
                      </a:r>
                    </a:p>
                  </a:txBody>
                  <a:tcPr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2400" b="1" i="0" u="none" strike="noStrike" cap="none" normalizeH="0" baseline="0" dirty="0">
                          <a:ln>
                            <a:noFill/>
                          </a:ln>
                          <a:solidFill>
                            <a:schemeClr val="tx1"/>
                          </a:solidFill>
                          <a:effectLst/>
                          <a:latin typeface="Times New Roman" pitchFamily="18" charset="0"/>
                        </a:rPr>
                        <a:t>F+20</a:t>
                      </a:r>
                    </a:p>
                  </a:txBody>
                  <a:tcPr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 xmlns:a16="http://schemas.microsoft.com/office/drawing/2014/main" val="10000"/>
                  </a:ext>
                </a:extLst>
              </a:tr>
              <a:tr h="560386">
                <a:tc>
                  <a:txBody>
                    <a:bodyPr/>
                    <a:lstStyle/>
                    <a:p>
                      <a:pPr marL="0" marR="0" lvl="0" indent="0" algn="l" defTabSz="914400" rtl="0" eaLnBrk="1" fontAlgn="base" latinLnBrk="0" hangingPunct="1">
                        <a:lnSpc>
                          <a:spcPct val="115000"/>
                        </a:lnSpc>
                        <a:spcBef>
                          <a:spcPct val="0"/>
                        </a:spcBef>
                        <a:spcAft>
                          <a:spcPct val="0"/>
                        </a:spcAft>
                        <a:buClr>
                          <a:schemeClr val="folHlink"/>
                        </a:buClr>
                        <a:buSzPct val="90000"/>
                        <a:buFont typeface="Wingdings" pitchFamily="2" charset="2"/>
                        <a:buNone/>
                        <a:tabLst/>
                      </a:pPr>
                      <a:r>
                        <a:rPr kumimoji="0" lang="sr-Latn-CS" sz="2400" b="1" i="0" u="none" strike="noStrike" cap="none" normalizeH="0" baseline="0" dirty="0">
                          <a:ln>
                            <a:noFill/>
                          </a:ln>
                          <a:solidFill>
                            <a:srgbClr val="000000"/>
                          </a:solidFill>
                          <a:effectLst/>
                          <a:latin typeface="Times New Roman" pitchFamily="18" charset="0"/>
                        </a:rPr>
                        <a:t>Furosemid</a:t>
                      </a:r>
                      <a:endParaRPr kumimoji="0" lang="en-GB" sz="2400" b="1" i="0" u="none" strike="noStrike" cap="none" normalizeH="0" baseline="0" dirty="0">
                        <a:ln>
                          <a:noFill/>
                        </a:ln>
                        <a:solidFill>
                          <a:srgbClr val="000000"/>
                        </a:solidFill>
                        <a:effectLst/>
                        <a:latin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Pct val="90000"/>
                        <a:buFont typeface="Wingdings" pitchFamily="2" charset="2"/>
                        <a:buChar char="q"/>
                        <a:tabLst/>
                      </a:pPr>
                      <a:r>
                        <a:rPr kumimoji="0" lang="sr-Latn-RS" sz="2400" b="0" i="0" u="none" strike="noStrike" cap="none" normalizeH="0" baseline="0" dirty="0" smtClean="0">
                          <a:ln>
                            <a:noFill/>
                          </a:ln>
                          <a:solidFill>
                            <a:srgbClr val="000000"/>
                          </a:solidFill>
                          <a:effectLst/>
                          <a:latin typeface="Times New Roman" pitchFamily="18" charset="0"/>
                        </a:rPr>
                        <a:t>15 </a:t>
                      </a:r>
                      <a:r>
                        <a:rPr kumimoji="0" lang="en-US" sz="2400" b="0" i="0" u="none" strike="noStrike" cap="none" normalizeH="0" baseline="0" dirty="0" smtClean="0">
                          <a:ln>
                            <a:noFill/>
                          </a:ln>
                          <a:solidFill>
                            <a:srgbClr val="000000"/>
                          </a:solidFill>
                          <a:effectLst/>
                          <a:latin typeface="Times New Roman" pitchFamily="18" charset="0"/>
                        </a:rPr>
                        <a:t>M</a:t>
                      </a:r>
                      <a:r>
                        <a:rPr kumimoji="0" lang="sr-Latn-RS" sz="2400" b="0" i="0" u="none" strike="noStrike" cap="none" normalizeH="0" baseline="0" dirty="0" smtClean="0">
                          <a:ln>
                            <a:noFill/>
                          </a:ln>
                          <a:solidFill>
                            <a:srgbClr val="000000"/>
                          </a:solidFill>
                          <a:effectLst/>
                          <a:latin typeface="Times New Roman" pitchFamily="18" charset="0"/>
                        </a:rPr>
                        <a:t>in before RF</a:t>
                      </a:r>
                      <a:endParaRPr kumimoji="0" lang="en-US" sz="2400" b="1" i="0" u="none" strike="noStrike" cap="none" normalizeH="0" baseline="0" dirty="0">
                        <a:ln>
                          <a:noFill/>
                        </a:ln>
                        <a:solidFill>
                          <a:srgbClr val="000000"/>
                        </a:solidFill>
                        <a:effectLst/>
                        <a:latin typeface="Times New Roman"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Pct val="90000"/>
                        <a:buFont typeface="Wingdings" pitchFamily="2" charset="2"/>
                        <a:buChar char="q"/>
                        <a:tabLst/>
                      </a:pPr>
                      <a:r>
                        <a:rPr kumimoji="0" lang="sr-Latn-CS" sz="2400" b="0" i="0" u="none" strike="noStrike" cap="none" normalizeH="0" baseline="0" dirty="0">
                          <a:ln>
                            <a:noFill/>
                          </a:ln>
                          <a:solidFill>
                            <a:srgbClr val="000000"/>
                          </a:solidFill>
                          <a:effectLst/>
                          <a:latin typeface="Times New Roman" pitchFamily="18" charset="0"/>
                        </a:rPr>
                        <a:t> </a:t>
                      </a:r>
                      <a:r>
                        <a:rPr kumimoji="0" lang="sr-Latn-RS" sz="2400" b="0" i="0" u="none" strike="noStrike" cap="none" normalizeH="0" baseline="0" dirty="0" smtClean="0">
                          <a:ln>
                            <a:noFill/>
                          </a:ln>
                          <a:solidFill>
                            <a:srgbClr val="000000"/>
                          </a:solidFill>
                          <a:effectLst/>
                          <a:latin typeface="Times New Roman" pitchFamily="18" charset="0"/>
                        </a:rPr>
                        <a:t>simultaniosly with RF</a:t>
                      </a:r>
                      <a:endParaRPr kumimoji="0" lang="en-US" sz="2400" b="1" i="0" u="none" strike="noStrike" cap="none" normalizeH="0" baseline="0" dirty="0">
                        <a:ln>
                          <a:noFill/>
                        </a:ln>
                        <a:solidFill>
                          <a:srgbClr val="000000"/>
                        </a:solidFill>
                        <a:effectLst/>
                        <a:latin typeface="Times New Roman"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Pct val="90000"/>
                        <a:buFont typeface="Wingdings" pitchFamily="2" charset="2"/>
                        <a:buChar char="q"/>
                        <a:tabLst/>
                      </a:pPr>
                      <a:r>
                        <a:rPr kumimoji="0" lang="sr-Latn-CS" sz="2400" b="0" i="0" u="none" strike="noStrike" cap="none" normalizeH="0" baseline="0" dirty="0">
                          <a:ln>
                            <a:noFill/>
                          </a:ln>
                          <a:solidFill>
                            <a:srgbClr val="000000"/>
                          </a:solidFill>
                          <a:effectLst/>
                          <a:latin typeface="Times New Roman" pitchFamily="18" charset="0"/>
                        </a:rPr>
                        <a:t>20 </a:t>
                      </a:r>
                      <a:r>
                        <a:rPr kumimoji="0" lang="sr-Latn-RS" sz="2400" b="0" i="0" u="none" strike="noStrike" cap="none" normalizeH="0" baseline="0" dirty="0" smtClean="0">
                          <a:ln>
                            <a:noFill/>
                          </a:ln>
                          <a:solidFill>
                            <a:srgbClr val="000000"/>
                          </a:solidFill>
                          <a:effectLst/>
                          <a:latin typeface="Times New Roman" pitchFamily="18" charset="0"/>
                        </a:rPr>
                        <a:t>min after RF</a:t>
                      </a:r>
                      <a:r>
                        <a:rPr kumimoji="0" lang="en-GB" sz="2400" b="0" i="0" u="none" strike="noStrike" cap="none" normalizeH="0" baseline="0" dirty="0" smtClean="0">
                          <a:ln>
                            <a:noFill/>
                          </a:ln>
                          <a:solidFill>
                            <a:srgbClr val="000000"/>
                          </a:solidFill>
                          <a:effectLst/>
                          <a:latin typeface="Times New Roman" pitchFamily="18" charset="0"/>
                        </a:rPr>
                        <a:t>  </a:t>
                      </a:r>
                      <a:endParaRPr kumimoji="0" lang="en-US" sz="2400" b="1" i="0" u="none" strike="noStrike" cap="none" normalizeH="0" baseline="0" dirty="0">
                        <a:ln>
                          <a:noFill/>
                        </a:ln>
                        <a:solidFill>
                          <a:srgbClr val="000000"/>
                        </a:solidFill>
                        <a:effectLst/>
                        <a:latin typeface="Times New Roman"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 xmlns:a16="http://schemas.microsoft.com/office/drawing/2014/main" val="10001"/>
                  </a:ext>
                </a:extLst>
              </a:tr>
              <a:tr h="561988">
                <a:tc>
                  <a:txBody>
                    <a:bodyPr/>
                    <a:lstStyle/>
                    <a:p>
                      <a:pPr marL="0" marR="0" lvl="0" indent="0" algn="l" defTabSz="914400" rtl="0" eaLnBrk="1" fontAlgn="base" latinLnBrk="0" hangingPunct="1">
                        <a:lnSpc>
                          <a:spcPct val="115000"/>
                        </a:lnSpc>
                        <a:spcBef>
                          <a:spcPct val="0"/>
                        </a:spcBef>
                        <a:spcAft>
                          <a:spcPct val="0"/>
                        </a:spcAft>
                        <a:buClr>
                          <a:schemeClr val="folHlink"/>
                        </a:buClr>
                        <a:buSzPct val="90000"/>
                        <a:buFont typeface="Wingdings" pitchFamily="2" charset="2"/>
                        <a:buNone/>
                        <a:tabLst/>
                      </a:pPr>
                      <a:r>
                        <a:rPr kumimoji="0" lang="sr-Latn-RS" sz="2400" b="1" i="0" u="none" strike="noStrike" cap="none" normalizeH="0" baseline="0" dirty="0" smtClean="0">
                          <a:ln>
                            <a:noFill/>
                          </a:ln>
                          <a:solidFill>
                            <a:srgbClr val="000000"/>
                          </a:solidFill>
                          <a:effectLst/>
                          <a:latin typeface="Times New Roman" pitchFamily="18" charset="0"/>
                          <a:cs typeface="Times New Roman" pitchFamily="18" charset="0"/>
                        </a:rPr>
                        <a:t>Time</a:t>
                      </a:r>
                      <a:endParaRPr kumimoji="0" lang="en-US" sz="2400" b="1" i="0" u="none" strike="noStrike" cap="none" normalizeH="0" baseline="0" dirty="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 typeface="Wingdings" pitchFamily="2" charset="2"/>
                        <a:buChar char="q"/>
                        <a:tabLst/>
                      </a:pPr>
                      <a:r>
                        <a:rPr kumimoji="0" lang="sr-Latn-CS" sz="2400" b="0" i="0" u="none" strike="noStrike" cap="none" normalizeH="0" baseline="0" dirty="0">
                          <a:ln>
                            <a:noFill/>
                          </a:ln>
                          <a:solidFill>
                            <a:srgbClr val="000000"/>
                          </a:solidFill>
                          <a:effectLst/>
                          <a:latin typeface="Times New Roman" pitchFamily="18" charset="0"/>
                          <a:cs typeface="Times New Roman" pitchFamily="18" charset="0"/>
                        </a:rPr>
                        <a:t>20 </a:t>
                      </a:r>
                      <a:r>
                        <a:rPr kumimoji="0" lang="sr-Latn-RS" sz="2400" b="0" i="0" u="none" strike="noStrike" cap="none" normalizeH="0" baseline="0" dirty="0" smtClean="0">
                          <a:ln>
                            <a:noFill/>
                          </a:ln>
                          <a:solidFill>
                            <a:srgbClr val="000000"/>
                          </a:solidFill>
                          <a:effectLst/>
                          <a:latin typeface="Times New Roman" pitchFamily="18" charset="0"/>
                          <a:cs typeface="Times New Roman" pitchFamily="18" charset="0"/>
                        </a:rPr>
                        <a:t>min</a:t>
                      </a:r>
                      <a:endParaRPr kumimoji="0" lang="en-US" sz="2400" b="0" i="0" u="none" strike="noStrike" cap="none" normalizeH="0" baseline="0" dirty="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15000"/>
                        </a:lnSpc>
                        <a:spcBef>
                          <a:spcPct val="0"/>
                        </a:spcBef>
                        <a:spcAft>
                          <a:spcPct val="0"/>
                        </a:spcAft>
                        <a:buClrTx/>
                        <a:buSzPct val="90000"/>
                        <a:buFont typeface="Wingdings" pitchFamily="2" charset="2"/>
                        <a:buChar char="q"/>
                        <a:tabLst/>
                      </a:pPr>
                      <a:r>
                        <a:rPr kumimoji="0" lang="sr-Latn-CS" sz="2400" b="0" i="0" u="none" strike="noStrike" cap="none" normalizeH="0" baseline="0" dirty="0">
                          <a:ln>
                            <a:noFill/>
                          </a:ln>
                          <a:solidFill>
                            <a:srgbClr val="000000"/>
                          </a:solidFill>
                          <a:effectLst/>
                          <a:latin typeface="Times New Roman" pitchFamily="18" charset="0"/>
                        </a:rPr>
                        <a:t>20 </a:t>
                      </a:r>
                      <a:r>
                        <a:rPr kumimoji="0" lang="sr-Latn-RS" sz="2400" b="0" i="0" u="none" strike="noStrike" cap="none" normalizeH="0" baseline="0" dirty="0" smtClean="0">
                          <a:ln>
                            <a:noFill/>
                          </a:ln>
                          <a:solidFill>
                            <a:srgbClr val="000000"/>
                          </a:solidFill>
                          <a:effectLst/>
                          <a:latin typeface="Times New Roman" pitchFamily="18" charset="0"/>
                        </a:rPr>
                        <a:t>min</a:t>
                      </a:r>
                      <a:endParaRPr kumimoji="0" lang="en-US" sz="2400" b="0" i="0" u="none" strike="noStrike" cap="none" normalizeH="0" baseline="0" dirty="0">
                        <a:ln>
                          <a:noFill/>
                        </a:ln>
                        <a:solidFill>
                          <a:srgbClr val="000000"/>
                        </a:solidFill>
                        <a:effectLst/>
                        <a:latin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15000"/>
                        </a:lnSpc>
                        <a:spcBef>
                          <a:spcPct val="0"/>
                        </a:spcBef>
                        <a:spcAft>
                          <a:spcPct val="0"/>
                        </a:spcAft>
                        <a:buClrTx/>
                        <a:buSzPct val="90000"/>
                        <a:buFont typeface="Wingdings" pitchFamily="2" charset="2"/>
                        <a:buChar char="q"/>
                        <a:tabLst/>
                      </a:pPr>
                      <a:r>
                        <a:rPr kumimoji="0" lang="sr-Latn-CS" sz="2400" b="0" i="0" u="none" strike="noStrike" cap="none" normalizeH="0" baseline="0" dirty="0">
                          <a:ln>
                            <a:noFill/>
                          </a:ln>
                          <a:solidFill>
                            <a:srgbClr val="000000"/>
                          </a:solidFill>
                          <a:effectLst/>
                          <a:latin typeface="Times New Roman" pitchFamily="18" charset="0"/>
                        </a:rPr>
                        <a:t>40 </a:t>
                      </a:r>
                      <a:r>
                        <a:rPr kumimoji="0" lang="sr-Latn-RS" sz="2400" b="0" i="0" u="none" strike="noStrike" cap="none" normalizeH="0" baseline="0" dirty="0" smtClean="0">
                          <a:ln>
                            <a:noFill/>
                          </a:ln>
                          <a:solidFill>
                            <a:srgbClr val="000000"/>
                          </a:solidFill>
                          <a:effectLst/>
                          <a:latin typeface="Times New Roman" pitchFamily="18" charset="0"/>
                        </a:rPr>
                        <a:t>min</a:t>
                      </a:r>
                      <a:endParaRPr kumimoji="0" lang="en-US" sz="2400" b="0" i="0" u="none" strike="noStrike" cap="none" normalizeH="0" baseline="0" dirty="0">
                        <a:ln>
                          <a:noFill/>
                        </a:ln>
                        <a:solidFill>
                          <a:srgbClr val="000000"/>
                        </a:solidFill>
                        <a:effectLst/>
                        <a:latin typeface="Times New Roman"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2"/>
                  </a:ext>
                </a:extLst>
              </a:tr>
              <a:tr h="2503903">
                <a:tc>
                  <a:txBody>
                    <a:bodyPr/>
                    <a:lstStyle/>
                    <a:p>
                      <a:pPr marL="0" marR="0" lvl="0" indent="0" algn="l" defTabSz="914400" rtl="0" eaLnBrk="1" fontAlgn="base" latinLnBrk="0" hangingPunct="1">
                        <a:lnSpc>
                          <a:spcPct val="115000"/>
                        </a:lnSpc>
                        <a:spcBef>
                          <a:spcPct val="0"/>
                        </a:spcBef>
                        <a:spcAft>
                          <a:spcPct val="0"/>
                        </a:spcAft>
                        <a:buClr>
                          <a:schemeClr val="folHlink"/>
                        </a:buClr>
                        <a:buSzPct val="90000"/>
                        <a:buFont typeface="Wingdings" pitchFamily="2" charset="2"/>
                        <a:buNone/>
                        <a:tabLst/>
                      </a:pPr>
                      <a:r>
                        <a:rPr kumimoji="0" lang="sr-Latn-RS" sz="2400" b="1" i="0" u="none" strike="noStrike" cap="none" normalizeH="0" baseline="0" dirty="0" smtClean="0">
                          <a:ln>
                            <a:noFill/>
                          </a:ln>
                          <a:solidFill>
                            <a:srgbClr val="000000"/>
                          </a:solidFill>
                          <a:effectLst/>
                          <a:latin typeface="Times New Roman" pitchFamily="18" charset="0"/>
                          <a:cs typeface="Times New Roman" pitchFamily="18" charset="0"/>
                        </a:rPr>
                        <a:t>Selection</a:t>
                      </a:r>
                      <a:endParaRPr kumimoji="0" lang="en-US" sz="2400" b="1" i="0" u="none" strike="noStrike" cap="none" normalizeH="0" baseline="0" dirty="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Pct val="90000"/>
                        <a:buFont typeface="Wingdings" pitchFamily="2" charset="2"/>
                        <a:buChar char="q"/>
                        <a:tabLst/>
                      </a:pPr>
                      <a:r>
                        <a:rPr kumimoji="0" lang="en-US" sz="2400" b="0" i="0" u="none" strike="noStrike" cap="none" normalizeH="0" baseline="0" dirty="0" smtClean="0">
                          <a:ln>
                            <a:noFill/>
                          </a:ln>
                          <a:solidFill>
                            <a:srgbClr val="000000"/>
                          </a:solidFill>
                          <a:effectLst/>
                          <a:latin typeface="Times New Roman" pitchFamily="18" charset="0"/>
                        </a:rPr>
                        <a:t>patients with large dilatation of the PK system </a:t>
                      </a:r>
                      <a:endParaRPr kumimoji="0" lang="sr-Latn-RS" sz="2400" b="0" i="0" u="none" strike="noStrike" cap="none" normalizeH="0" baseline="0" dirty="0" smtClean="0">
                        <a:ln>
                          <a:noFill/>
                        </a:ln>
                        <a:solidFill>
                          <a:srgbClr val="000000"/>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Pct val="90000"/>
                        <a:buFont typeface="Wingdings" pitchFamily="2" charset="2"/>
                        <a:buChar char="q"/>
                        <a:tabLst/>
                      </a:pPr>
                      <a:r>
                        <a:rPr kumimoji="0" lang="en-US" sz="2400" b="0" i="0" u="none" strike="noStrike" cap="none" normalizeH="0" baseline="0" dirty="0" smtClean="0">
                          <a:ln>
                            <a:noFill/>
                          </a:ln>
                          <a:solidFill>
                            <a:srgbClr val="000000"/>
                          </a:solidFill>
                          <a:effectLst/>
                          <a:latin typeface="Times New Roman" pitchFamily="18" charset="0"/>
                        </a:rPr>
                        <a:t>When the finding on the F+20 study is equivocal </a:t>
                      </a:r>
                      <a:endParaRPr kumimoji="0" lang="sr-Latn-RS" sz="2400" b="0" i="0" u="none" strike="noStrike" cap="none" normalizeH="0" baseline="0" dirty="0" smtClean="0">
                        <a:ln>
                          <a:noFill/>
                        </a:ln>
                        <a:solidFill>
                          <a:srgbClr val="000000"/>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Pct val="90000"/>
                        <a:buFont typeface="Wingdings" pitchFamily="2" charset="2"/>
                        <a:buChar char="q"/>
                        <a:tabLst/>
                      </a:pPr>
                      <a:r>
                        <a:rPr kumimoji="0" lang="en-US" sz="2400" b="0" i="0" u="none" strike="noStrike" cap="none" normalizeH="0" baseline="0" dirty="0" smtClean="0">
                          <a:ln>
                            <a:noFill/>
                          </a:ln>
                          <a:solidFill>
                            <a:srgbClr val="000000"/>
                          </a:solidFill>
                          <a:effectLst/>
                          <a:latin typeface="Times New Roman" pitchFamily="18" charset="0"/>
                        </a:rPr>
                        <a:t>When recording is requested in the state of maximal </a:t>
                      </a:r>
                      <a:r>
                        <a:rPr kumimoji="0" lang="en-US" sz="2400" b="0" i="0" u="none" strike="noStrike" cap="none" normalizeH="0" baseline="0" dirty="0" err="1" smtClean="0">
                          <a:ln>
                            <a:noFill/>
                          </a:ln>
                          <a:solidFill>
                            <a:srgbClr val="000000"/>
                          </a:solidFill>
                          <a:effectLst/>
                          <a:latin typeface="Times New Roman" pitchFamily="18" charset="0"/>
                        </a:rPr>
                        <a:t>diuresis</a:t>
                      </a:r>
                      <a:endParaRPr kumimoji="0" lang="en-US" sz="2400" b="0" i="0" u="none" strike="noStrike" cap="none" normalizeH="0" baseline="0" dirty="0">
                        <a:ln>
                          <a:noFill/>
                        </a:ln>
                        <a:solidFill>
                          <a:srgbClr val="000000"/>
                        </a:solidFill>
                        <a:effectLst/>
                        <a:latin typeface="Times New Roman"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Pct val="90000"/>
                        <a:buFont typeface="Wingdings" pitchFamily="2" charset="2"/>
                        <a:buChar char="q"/>
                        <a:tabLst/>
                      </a:pPr>
                      <a:r>
                        <a:rPr kumimoji="0" lang="sr-Latn-CS" sz="2400" b="0" i="0" u="none" strike="noStrike" cap="none" normalizeH="0" baseline="0" dirty="0">
                          <a:ln>
                            <a:noFill/>
                          </a:ln>
                          <a:solidFill>
                            <a:srgbClr val="000000"/>
                          </a:solidFill>
                          <a:effectLst/>
                          <a:latin typeface="Times New Roman" pitchFamily="18" charset="0"/>
                          <a:cs typeface="Times New Roman" pitchFamily="18" charset="0"/>
                        </a:rPr>
                        <a:t> </a:t>
                      </a:r>
                      <a:r>
                        <a:rPr kumimoji="0" lang="en-US" sz="2400" b="0" i="0" u="none" strike="noStrike" cap="none" normalizeH="0" baseline="0" dirty="0" smtClean="0">
                          <a:ln>
                            <a:noFill/>
                          </a:ln>
                          <a:solidFill>
                            <a:srgbClr val="000000"/>
                          </a:solidFill>
                          <a:effectLst/>
                          <a:latin typeface="Times New Roman" pitchFamily="18" charset="0"/>
                          <a:cs typeface="Times New Roman" pitchFamily="18" charset="0"/>
                        </a:rPr>
                        <a:t>In children (an additional injection is avoided, children cannot lie still for 40 min) </a:t>
                      </a:r>
                      <a:endParaRPr kumimoji="0" lang="sr-Latn-RS" sz="2400" b="0" i="0" u="none" strike="noStrike" cap="none" normalizeH="0" baseline="0" dirty="0" smtClean="0">
                        <a:ln>
                          <a:noFill/>
                        </a:ln>
                        <a:solidFill>
                          <a:srgbClr val="000000"/>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Pct val="90000"/>
                        <a:buFont typeface="Wingdings" pitchFamily="2" charset="2"/>
                        <a:buChar char="q"/>
                        <a:tabLst/>
                      </a:pPr>
                      <a:r>
                        <a:rPr kumimoji="0" lang="en-US" sz="2400" b="0" i="0" u="none" strike="noStrike" cap="none" normalizeH="0" baseline="0" dirty="0" smtClean="0">
                          <a:ln>
                            <a:noFill/>
                          </a:ln>
                          <a:solidFill>
                            <a:srgbClr val="000000"/>
                          </a:solidFill>
                          <a:effectLst/>
                          <a:latin typeface="Times New Roman" pitchFamily="18" charset="0"/>
                          <a:cs typeface="Times New Roman" pitchFamily="18" charset="0"/>
                        </a:rPr>
                        <a:t>Allows clarification of equivocal F+20 studies</a:t>
                      </a:r>
                      <a:endParaRPr kumimoji="0" lang="en-US" sz="2400" b="0" i="0" u="none" strike="noStrike" cap="none" normalizeH="0" baseline="0" dirty="0">
                        <a:ln>
                          <a:noFill/>
                        </a:ln>
                        <a:solidFill>
                          <a:srgbClr val="000000"/>
                        </a:solidFill>
                        <a:effectLst/>
                        <a:latin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Pct val="90000"/>
                        <a:buFont typeface="Wingdings" pitchFamily="2" charset="2"/>
                        <a:buChar char="q"/>
                        <a:tabLst/>
                      </a:pPr>
                      <a:r>
                        <a:rPr kumimoji="0" lang="sr-Latn-CS" sz="2400" b="0" i="0" u="none" strike="noStrike" cap="none" normalizeH="0" baseline="0" dirty="0">
                          <a:ln>
                            <a:noFill/>
                          </a:ln>
                          <a:solidFill>
                            <a:srgbClr val="000000"/>
                          </a:solidFill>
                          <a:effectLst/>
                          <a:latin typeface="Times New Roman" pitchFamily="18" charset="0"/>
                          <a:cs typeface="Times New Roman" pitchFamily="18" charset="0"/>
                        </a:rPr>
                        <a:t> </a:t>
                      </a:r>
                      <a:r>
                        <a:rPr kumimoji="0" lang="sr-Latn-RS" sz="2400" b="0" i="0" u="none" strike="noStrike" cap="none" normalizeH="0" baseline="0" dirty="0" smtClean="0">
                          <a:ln>
                            <a:noFill/>
                          </a:ln>
                          <a:solidFill>
                            <a:srgbClr val="000000"/>
                          </a:solidFill>
                          <a:effectLst/>
                          <a:latin typeface="Times New Roman" pitchFamily="18" charset="0"/>
                          <a:cs typeface="Times New Roman" pitchFamily="18" charset="0"/>
                        </a:rPr>
                        <a:t>Adults only</a:t>
                      </a:r>
                      <a:endParaRPr kumimoji="0" lang="en-US" sz="2400" b="0" i="0" u="none" strike="noStrike" cap="none" normalizeH="0" baseline="0" dirty="0">
                        <a:ln>
                          <a:noFill/>
                        </a:ln>
                        <a:solidFill>
                          <a:srgbClr val="000000"/>
                        </a:solidFill>
                        <a:effectLst/>
                        <a:latin typeface="Times New Roman"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 xmlns:a16="http://schemas.microsoft.com/office/drawing/2014/main" val="10003"/>
                  </a:ext>
                </a:extLst>
              </a:tr>
            </a:tbl>
          </a:graphicData>
        </a:graphic>
      </p:graphicFrame>
      <p:sp>
        <p:nvSpPr>
          <p:cNvPr id="5" name="Rectangle 2"/>
          <p:cNvSpPr txBox="1">
            <a:spLocks noChangeArrowheads="1"/>
          </p:cNvSpPr>
          <p:nvPr/>
        </p:nvSpPr>
        <p:spPr bwMode="auto">
          <a:xfrm>
            <a:off x="1524000" y="23813"/>
            <a:ext cx="9144000" cy="749300"/>
          </a:xfrm>
          <a:prstGeom prst="rect">
            <a:avLst/>
          </a:prstGeom>
          <a:noFill/>
          <a:ln w="9525">
            <a:noFill/>
            <a:miter lim="800000"/>
            <a:headEnd/>
            <a:tailEnd/>
          </a:ln>
          <a:effectLst/>
        </p:spPr>
        <p:txBody>
          <a:bodyPr anchor="b"/>
          <a:lstStyle/>
          <a:p>
            <a:pPr algn="ctr" eaLnBrk="1" hangingPunct="1">
              <a:buClr>
                <a:schemeClr val="tx1"/>
              </a:buClr>
              <a:defRPr/>
            </a:pPr>
            <a:r>
              <a:rPr lang="en-US" altLang="en-US" sz="4000" dirty="0" smtClean="0"/>
              <a:t>Procedure</a:t>
            </a:r>
            <a:endParaRPr lang="en-US" sz="4000" kern="0" dirty="0">
              <a:latin typeface="+mj-lt"/>
              <a:ea typeface="+mj-ea"/>
              <a:cs typeface="+mj-cs"/>
            </a:endParaRPr>
          </a:p>
        </p:txBody>
      </p:sp>
    </p:spTree>
  </p:cSld>
  <p:clrMapOvr>
    <a:masterClrMapping/>
  </p:clrMapOvr>
  <p:transition spd="slow" advTm="34126"/>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6" name="Group 3"/>
          <p:cNvGrpSpPr>
            <a:grpSpLocks/>
          </p:cNvGrpSpPr>
          <p:nvPr/>
        </p:nvGrpSpPr>
        <p:grpSpPr bwMode="auto">
          <a:xfrm>
            <a:off x="7494155" y="1856509"/>
            <a:ext cx="4697845" cy="3814092"/>
            <a:chOff x="4991" y="3986"/>
            <a:chExt cx="3661" cy="3594"/>
          </a:xfrm>
        </p:grpSpPr>
        <p:pic>
          <p:nvPicPr>
            <p:cNvPr id="79880" name="Object 6"/>
            <p:cNvPicPr>
              <a:picLocks noChangeArrowheads="1"/>
            </p:cNvPicPr>
            <p:nvPr/>
          </p:nvPicPr>
          <p:blipFill>
            <a:blip r:embed="rId2" cstate="print">
              <a:grayscl/>
              <a:extLst>
                <a:ext uri="{28A0092B-C50C-407E-A947-70E740481C1C}">
                  <a14:useLocalDpi xmlns:a14="http://schemas.microsoft.com/office/drawing/2010/main" val="0"/>
                </a:ext>
              </a:extLst>
            </a:blip>
            <a:srcRect l="41014" t="-262" b="-377"/>
            <a:stretch>
              <a:fillRect/>
            </a:stretch>
          </p:blipFill>
          <p:spPr bwMode="auto">
            <a:xfrm>
              <a:off x="5451" y="4227"/>
              <a:ext cx="2047" cy="3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1" name="Text Box 5"/>
            <p:cNvSpPr txBox="1">
              <a:spLocks noChangeArrowheads="1"/>
            </p:cNvSpPr>
            <p:nvPr/>
          </p:nvSpPr>
          <p:spPr bwMode="auto">
            <a:xfrm>
              <a:off x="6555" y="4427"/>
              <a:ext cx="2097" cy="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RS" altLang="ja-JP" sz="1600" dirty="0" smtClean="0">
                  <a:solidFill>
                    <a:schemeClr val="bg2"/>
                  </a:solidFill>
                  <a:latin typeface="Calibri" panose="020F0502020204030204" pitchFamily="34" charset="0"/>
                  <a:ea typeface="MS Mincho" panose="02020609040205080304" pitchFamily="49" charset="-128"/>
                </a:rPr>
                <a:t>negative</a:t>
              </a:r>
              <a:endParaRPr lang="sr-Latn-CS" altLang="en-US" sz="1600" dirty="0">
                <a:solidFill>
                  <a:schemeClr val="bg2"/>
                </a:solidFill>
              </a:endParaRPr>
            </a:p>
          </p:txBody>
        </p:sp>
        <p:sp>
          <p:nvSpPr>
            <p:cNvPr id="79882" name="Text Box 6"/>
            <p:cNvSpPr txBox="1">
              <a:spLocks noChangeArrowheads="1"/>
            </p:cNvSpPr>
            <p:nvPr/>
          </p:nvSpPr>
          <p:spPr bwMode="auto">
            <a:xfrm>
              <a:off x="6555" y="5274"/>
              <a:ext cx="2097"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RS" altLang="ja-JP" sz="1600" dirty="0" smtClean="0">
                  <a:solidFill>
                    <a:schemeClr val="bg2"/>
                  </a:solidFill>
                  <a:latin typeface="Calibri" panose="020F0502020204030204" pitchFamily="34" charset="0"/>
                  <a:ea typeface="MS Mincho" panose="02020609040205080304" pitchFamily="49" charset="-128"/>
                </a:rPr>
                <a:t>partial positive</a:t>
              </a:r>
              <a:endParaRPr lang="sr-Latn-CS" altLang="en-US" sz="1600" dirty="0">
                <a:solidFill>
                  <a:schemeClr val="bg2"/>
                </a:solidFill>
              </a:endParaRPr>
            </a:p>
          </p:txBody>
        </p:sp>
        <p:sp>
          <p:nvSpPr>
            <p:cNvPr id="79883" name="Text Box 7"/>
            <p:cNvSpPr txBox="1">
              <a:spLocks noChangeArrowheads="1"/>
            </p:cNvSpPr>
            <p:nvPr/>
          </p:nvSpPr>
          <p:spPr bwMode="auto">
            <a:xfrm>
              <a:off x="6468" y="6511"/>
              <a:ext cx="2097"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RS" altLang="ja-JP" sz="1600" dirty="0" smtClean="0">
                  <a:solidFill>
                    <a:schemeClr val="bg2"/>
                  </a:solidFill>
                  <a:latin typeface="Calibri" panose="020F0502020204030204" pitchFamily="34" charset="0"/>
                  <a:ea typeface="MS Mincho" panose="02020609040205080304" pitchFamily="49" charset="-128"/>
                </a:rPr>
                <a:t>positive</a:t>
              </a:r>
              <a:endParaRPr lang="sr-Latn-CS" altLang="en-US" sz="1600" dirty="0">
                <a:solidFill>
                  <a:schemeClr val="bg2"/>
                </a:solidFill>
              </a:endParaRPr>
            </a:p>
          </p:txBody>
        </p:sp>
        <p:sp>
          <p:nvSpPr>
            <p:cNvPr id="79884" name="Text Box 8"/>
            <p:cNvSpPr txBox="1">
              <a:spLocks noChangeArrowheads="1"/>
            </p:cNvSpPr>
            <p:nvPr/>
          </p:nvSpPr>
          <p:spPr bwMode="auto">
            <a:xfrm>
              <a:off x="4991" y="3986"/>
              <a:ext cx="1313"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CS" altLang="ja-JP" dirty="0">
                  <a:solidFill>
                    <a:schemeClr val="bg2"/>
                  </a:solidFill>
                  <a:latin typeface="Calibri" panose="020F0502020204030204" pitchFamily="34" charset="0"/>
                  <a:ea typeface="MS Mincho" panose="02020609040205080304" pitchFamily="49" charset="-128"/>
                </a:rPr>
                <a:t>Furosemid</a:t>
              </a:r>
              <a:endParaRPr lang="sr-Latn-CS" altLang="en-US" dirty="0">
                <a:solidFill>
                  <a:schemeClr val="bg2"/>
                </a:solidFill>
              </a:endParaRPr>
            </a:p>
          </p:txBody>
        </p:sp>
      </p:grpSp>
      <p:pic>
        <p:nvPicPr>
          <p:cNvPr id="79878" name="Object 11"/>
          <p:cNvPicPr>
            <a:picLocks noChangeArrowheads="1"/>
          </p:cNvPicPr>
          <p:nvPr/>
        </p:nvPicPr>
        <p:blipFill>
          <a:blip r:embed="rId3" cstate="print">
            <a:extLst>
              <a:ext uri="{28A0092B-C50C-407E-A947-70E740481C1C}">
                <a14:useLocalDpi xmlns:a14="http://schemas.microsoft.com/office/drawing/2010/main" val="0"/>
              </a:ext>
            </a:extLst>
          </a:blip>
          <a:srcRect t="-285" b="-285"/>
          <a:stretch>
            <a:fillRect/>
          </a:stretch>
        </p:blipFill>
        <p:spPr bwMode="auto">
          <a:xfrm>
            <a:off x="1399309" y="2092037"/>
            <a:ext cx="3514005" cy="354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9" name="Object 11"/>
          <p:cNvPicPr>
            <a:picLocks noChangeArrowheads="1"/>
          </p:cNvPicPr>
          <p:nvPr/>
        </p:nvPicPr>
        <p:blipFill>
          <a:blip r:embed="rId3" cstate="print">
            <a:extLst>
              <a:ext uri="{28A0092B-C50C-407E-A947-70E740481C1C}">
                <a14:useLocalDpi xmlns:a14="http://schemas.microsoft.com/office/drawing/2010/main" val="0"/>
              </a:ext>
            </a:extLst>
          </a:blip>
          <a:srcRect l="-6036" t="-285" r="37515" b="-3326"/>
          <a:stretch>
            <a:fillRect/>
          </a:stretch>
        </p:blipFill>
        <p:spPr bwMode="auto">
          <a:xfrm>
            <a:off x="5444980" y="2230582"/>
            <a:ext cx="2840037" cy="3528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3"/>
          <p:cNvSpPr txBox="1">
            <a:spLocks noChangeArrowheads="1"/>
          </p:cNvSpPr>
          <p:nvPr/>
        </p:nvSpPr>
        <p:spPr bwMode="auto">
          <a:xfrm>
            <a:off x="305954" y="-30723"/>
            <a:ext cx="11480800" cy="824344"/>
          </a:xfrm>
          <a:prstGeom prst="rect">
            <a:avLst/>
          </a:prstGeom>
          <a:noFill/>
          <a:ln w="25400" cap="flat" cmpd="sng" algn="ctr">
            <a:noFill/>
            <a:prstDash val="solid"/>
            <a:headEnd/>
            <a:tailEnd/>
          </a:ln>
          <a:effectLst/>
        </p:spPr>
        <p:txBody>
          <a:bodyPr vert="horz" wrap="square" lIns="91440" tIns="45720" rIns="91440" bIns="45720" numCol="1" anchor="t" anchorCtr="0" compatLnSpc="1">
            <a:prstTxWarp prst="textNoShape">
              <a:avLst/>
            </a:prstTxWarp>
          </a:bodyPr>
          <a:lstStyle/>
          <a:p>
            <a:pPr marL="342900" marR="0" lvl="0" indent="-34290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altLang="en-US" sz="4400" b="0" i="0" u="none" strike="noStrike" kern="0" cap="none" spc="0" normalizeH="0" baseline="0" noProof="0" dirty="0" smtClean="0">
                <a:ln>
                  <a:noFill/>
                </a:ln>
                <a:effectLst/>
                <a:uLnTx/>
                <a:uFillTx/>
                <a:latin typeface="+mn-lt"/>
                <a:ea typeface="+mn-ea"/>
                <a:cs typeface="+mn-cs"/>
              </a:rPr>
              <a:t>Diuretic (</a:t>
            </a:r>
            <a:r>
              <a:rPr kumimoji="0" lang="en-US" altLang="en-US" sz="4400" b="0" i="0" u="none" strike="noStrike" kern="0" cap="none" spc="0" normalizeH="0" baseline="0" noProof="0" dirty="0" err="1" smtClean="0">
                <a:ln>
                  <a:noFill/>
                </a:ln>
                <a:effectLst/>
                <a:uLnTx/>
                <a:uFillTx/>
                <a:latin typeface="+mn-lt"/>
                <a:ea typeface="+mn-ea"/>
                <a:cs typeface="+mn-cs"/>
              </a:rPr>
              <a:t>Lasix</a:t>
            </a:r>
            <a:r>
              <a:rPr kumimoji="0" lang="en-US" altLang="en-US" sz="4400" b="0" i="0" u="none" strike="noStrike" kern="0" cap="none" spc="0" normalizeH="0" baseline="0" noProof="0" dirty="0" smtClean="0">
                <a:ln>
                  <a:noFill/>
                </a:ln>
                <a:effectLst/>
                <a:uLnTx/>
                <a:uFillTx/>
                <a:latin typeface="+mn-lt"/>
                <a:ea typeface="+mn-ea"/>
                <a:cs typeface="+mn-cs"/>
              </a:rPr>
              <a:t>) Renal Scan</a:t>
            </a:r>
          </a:p>
          <a:p>
            <a:pPr marL="342900" marR="0" lvl="0" indent="-342900" algn="ctr" defTabSz="914400" rtl="0" eaLnBrk="1" fontAlgn="base" latinLnBrk="0" hangingPunct="1">
              <a:lnSpc>
                <a:spcPct val="100000"/>
              </a:lnSpc>
              <a:spcBef>
                <a:spcPct val="20000"/>
              </a:spcBef>
              <a:spcAft>
                <a:spcPct val="0"/>
              </a:spcAft>
              <a:buClrTx/>
              <a:buSzTx/>
              <a:buFont typeface="Wingdings" pitchFamily="2" charset="2"/>
              <a:buNone/>
              <a:tabLst/>
              <a:defRPr/>
            </a:pPr>
            <a:endParaRPr kumimoji="0" lang="en-US" altLang="en-US" sz="4400" b="0" i="0" u="none" strike="noStrike" kern="0" cap="none" spc="0" normalizeH="0" baseline="0" noProof="0" dirty="0" smtClean="0">
              <a:ln>
                <a:noFill/>
              </a:ln>
              <a:effectLst/>
              <a:uLnTx/>
              <a:uFillTx/>
              <a:latin typeface="+mn-lt"/>
              <a:ea typeface="+mn-ea"/>
              <a:cs typeface="+mn-cs"/>
            </a:endParaRPr>
          </a:p>
          <a:p>
            <a:pPr marL="342900" marR="0" lvl="0" indent="-342900" algn="ctr" defTabSz="914400" rtl="0" eaLnBrk="1" fontAlgn="base" latinLnBrk="0" hangingPunct="1">
              <a:lnSpc>
                <a:spcPct val="100000"/>
              </a:lnSpc>
              <a:spcBef>
                <a:spcPct val="20000"/>
              </a:spcBef>
              <a:spcAft>
                <a:spcPct val="0"/>
              </a:spcAft>
              <a:buClrTx/>
              <a:buSzTx/>
              <a:buFont typeface="Wingdings" pitchFamily="2" charset="2"/>
              <a:buNone/>
              <a:tabLst/>
              <a:defRPr/>
            </a:pPr>
            <a:endParaRPr kumimoji="0" lang="en-US" altLang="en-US" sz="2000" b="0" i="0" u="none" strike="noStrike" kern="0" cap="none" spc="0" normalizeH="0" baseline="0" noProof="0" dirty="0" smtClean="0">
              <a:ln>
                <a:noFill/>
              </a:ln>
              <a:effectLst/>
              <a:uLnTx/>
              <a:uFillTx/>
              <a:latin typeface="+mn-lt"/>
              <a:ea typeface="+mn-ea"/>
              <a:cs typeface="+mn-cs"/>
            </a:endParaRPr>
          </a:p>
        </p:txBody>
      </p:sp>
    </p:spTree>
  </p:cSld>
  <p:clrMapOvr>
    <a:masterClrMapping/>
  </p:clrMapOvr>
  <p:transition spd="slow" advTm="16002"/>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Sincl 1311206 preL"/>
          <p:cNvPicPr>
            <a:picLocks noChangeAspect="1" noChangeArrowheads="1"/>
          </p:cNvPicPr>
          <p:nvPr/>
        </p:nvPicPr>
        <p:blipFill>
          <a:blip r:embed="rId2" cstate="print"/>
          <a:srcRect/>
          <a:stretch>
            <a:fillRect/>
          </a:stretch>
        </p:blipFill>
        <p:spPr bwMode="auto">
          <a:xfrm>
            <a:off x="1676400" y="928255"/>
            <a:ext cx="8382000" cy="5929745"/>
          </a:xfrm>
          <a:prstGeom prst="rect">
            <a:avLst/>
          </a:prstGeom>
          <a:noFill/>
          <a:ln w="9525">
            <a:noFill/>
            <a:miter lim="800000"/>
            <a:headEnd/>
            <a:tailEnd/>
          </a:ln>
        </p:spPr>
      </p:pic>
      <p:sp>
        <p:nvSpPr>
          <p:cNvPr id="223236" name="Rectangle 4"/>
          <p:cNvSpPr>
            <a:spLocks noGrp="1" noChangeArrowheads="1"/>
          </p:cNvSpPr>
          <p:nvPr>
            <p:ph type="title"/>
          </p:nvPr>
        </p:nvSpPr>
        <p:spPr>
          <a:xfrm>
            <a:off x="812800" y="0"/>
            <a:ext cx="10363200" cy="789709"/>
          </a:xfrm>
        </p:spPr>
        <p:txBody>
          <a:bodyPr lIns="92075" tIns="46038" rIns="92075" bIns="46038"/>
          <a:lstStyle/>
          <a:p>
            <a:pPr>
              <a:defRPr/>
            </a:pPr>
            <a:r>
              <a:rPr lang="en-US" sz="4800" b="0" dirty="0" smtClean="0"/>
              <a:t>pre-</a:t>
            </a:r>
            <a:r>
              <a:rPr lang="en-US" sz="4800" b="0" dirty="0" err="1" smtClean="0"/>
              <a:t>Lasix</a:t>
            </a:r>
            <a:endParaRPr lang="en-US" sz="4800" b="0"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a:xfrm>
            <a:off x="812800" y="76200"/>
            <a:ext cx="10363200" cy="768927"/>
          </a:xfrm>
        </p:spPr>
        <p:txBody>
          <a:bodyPr/>
          <a:lstStyle/>
          <a:p>
            <a:pPr>
              <a:defRPr/>
            </a:pPr>
            <a:r>
              <a:rPr lang="en-US" sz="4800" b="0" dirty="0" smtClean="0"/>
              <a:t>post-</a:t>
            </a:r>
            <a:r>
              <a:rPr lang="en-US" sz="4800" b="0" dirty="0" err="1" smtClean="0"/>
              <a:t>Lasix</a:t>
            </a:r>
            <a:endParaRPr lang="en-US" sz="4800" b="0" dirty="0" smtClean="0"/>
          </a:p>
        </p:txBody>
      </p:sp>
      <p:pic>
        <p:nvPicPr>
          <p:cNvPr id="35843" name="Picture 4" descr="Sincl1311206postL"/>
          <p:cNvPicPr>
            <a:picLocks noChangeAspect="1" noChangeArrowheads="1"/>
          </p:cNvPicPr>
          <p:nvPr/>
        </p:nvPicPr>
        <p:blipFill>
          <a:blip r:embed="rId2" cstate="print"/>
          <a:srcRect t="1373"/>
          <a:stretch>
            <a:fillRect/>
          </a:stretch>
        </p:blipFill>
        <p:spPr bwMode="auto">
          <a:xfrm>
            <a:off x="1524000" y="886691"/>
            <a:ext cx="8568267" cy="5971309"/>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ChangeArrowheads="1"/>
          </p:cNvSpPr>
          <p:nvPr/>
        </p:nvSpPr>
        <p:spPr bwMode="auto">
          <a:xfrm>
            <a:off x="812800" y="1066800"/>
            <a:ext cx="10363200" cy="1143000"/>
          </a:xfrm>
          <a:prstGeom prst="rect">
            <a:avLst/>
          </a:prstGeom>
          <a:noFill/>
          <a:ln w="9525">
            <a:noFill/>
            <a:miter lim="800000"/>
            <a:headEnd/>
            <a:tailEnd/>
          </a:ln>
          <a:effectLst/>
        </p:spPr>
        <p:txBody>
          <a:bodyPr anchor="ctr"/>
          <a:lstStyle/>
          <a:p>
            <a:pPr algn="ctr">
              <a:defRPr/>
            </a:pPr>
            <a:endParaRPr lang="en-US" altLang="en-US" sz="5400">
              <a:solidFill>
                <a:schemeClr val="tx2"/>
              </a:solidFill>
              <a:effectLst>
                <a:outerShdw blurRad="38100" dist="38100" dir="2700000" algn="tl">
                  <a:srgbClr val="000000"/>
                </a:outerShdw>
              </a:effectLst>
              <a:latin typeface="Arial" charset="0"/>
            </a:endParaRPr>
          </a:p>
        </p:txBody>
      </p:sp>
      <p:sp>
        <p:nvSpPr>
          <p:cNvPr id="281603" name="Rectangle 3"/>
          <p:cNvSpPr>
            <a:spLocks noChangeArrowheads="1"/>
          </p:cNvSpPr>
          <p:nvPr/>
        </p:nvSpPr>
        <p:spPr bwMode="auto">
          <a:xfrm>
            <a:off x="277091" y="2944092"/>
            <a:ext cx="11480800" cy="1754326"/>
          </a:xfrm>
          <a:prstGeom prst="rect">
            <a:avLst/>
          </a:prstGeom>
          <a:noFill/>
          <a:ln w="9525">
            <a:noFill/>
            <a:miter lim="800000"/>
            <a:headEnd/>
            <a:tailEnd/>
          </a:ln>
          <a:effectLst/>
        </p:spPr>
        <p:txBody>
          <a:bodyPr>
            <a:spAutoFit/>
          </a:bodyPr>
          <a:lstStyle/>
          <a:p>
            <a:pPr marL="342900" indent="-342900" algn="ctr">
              <a:spcBef>
                <a:spcPct val="20000"/>
              </a:spcBef>
              <a:buClr>
                <a:schemeClr val="tx2"/>
              </a:buClr>
              <a:buFont typeface="Wingdings" pitchFamily="2" charset="2"/>
              <a:buNone/>
              <a:defRPr/>
            </a:pPr>
            <a:r>
              <a:rPr lang="en-US" altLang="en-US" sz="5400" b="0" dirty="0" err="1">
                <a:solidFill>
                  <a:schemeClr val="bg2"/>
                </a:solidFill>
                <a:effectLst>
                  <a:outerShdw blurRad="38100" dist="38100" dir="2700000" algn="tl">
                    <a:srgbClr val="000000"/>
                  </a:outerShdw>
                </a:effectLst>
                <a:latin typeface="Arial" charset="0"/>
              </a:rPr>
              <a:t>Captopril</a:t>
            </a:r>
            <a:r>
              <a:rPr lang="en-US" altLang="en-US" sz="5400" b="0" dirty="0">
                <a:solidFill>
                  <a:schemeClr val="bg2"/>
                </a:solidFill>
                <a:effectLst>
                  <a:outerShdw blurRad="38100" dist="38100" dir="2700000" algn="tl">
                    <a:srgbClr val="000000"/>
                  </a:outerShdw>
                </a:effectLst>
                <a:latin typeface="Arial" charset="0"/>
              </a:rPr>
              <a:t> Renal Scan</a:t>
            </a:r>
            <a:br>
              <a:rPr lang="en-US" altLang="en-US" sz="5400" b="0" dirty="0">
                <a:solidFill>
                  <a:schemeClr val="bg2"/>
                </a:solidFill>
                <a:effectLst>
                  <a:outerShdw blurRad="38100" dist="38100" dir="2700000" algn="tl">
                    <a:srgbClr val="000000"/>
                  </a:outerShdw>
                </a:effectLst>
                <a:latin typeface="Arial" charset="0"/>
              </a:rPr>
            </a:br>
            <a:r>
              <a:rPr lang="en-US" altLang="en-US" sz="5400" b="0" dirty="0">
                <a:solidFill>
                  <a:schemeClr val="bg2"/>
                </a:solidFill>
                <a:effectLst>
                  <a:outerShdw blurRad="38100" dist="38100" dir="2700000" algn="tl">
                    <a:srgbClr val="000000"/>
                  </a:outerShdw>
                </a:effectLst>
                <a:latin typeface="Arial" charset="0"/>
              </a:rPr>
              <a:t> (ACEI </a:t>
            </a:r>
            <a:r>
              <a:rPr lang="en-US" altLang="en-US" sz="5400" b="0" dirty="0" err="1">
                <a:solidFill>
                  <a:schemeClr val="bg2"/>
                </a:solidFill>
                <a:effectLst>
                  <a:outerShdw blurRad="38100" dist="38100" dir="2700000" algn="tl">
                    <a:srgbClr val="000000"/>
                  </a:outerShdw>
                </a:effectLst>
                <a:latin typeface="Arial" charset="0"/>
              </a:rPr>
              <a:t>Renography</a:t>
            </a:r>
            <a:r>
              <a:rPr lang="en-US" altLang="en-US" sz="5400" b="0" dirty="0">
                <a:solidFill>
                  <a:schemeClr val="bg2"/>
                </a:solidFill>
                <a:effectLst>
                  <a:outerShdw blurRad="38100" dist="38100" dir="2700000" algn="tl">
                    <a:srgbClr val="000000"/>
                  </a:outerShdw>
                </a:effectLst>
                <a:latin typeface="Arial" charset="0"/>
              </a:rPr>
              <a:t>)</a:t>
            </a:r>
          </a:p>
        </p:txBody>
      </p:sp>
      <p:sp>
        <p:nvSpPr>
          <p:cNvPr id="281604" name="Rectangle 4"/>
          <p:cNvSpPr>
            <a:spLocks noGrp="1" noChangeArrowheads="1"/>
          </p:cNvSpPr>
          <p:nvPr>
            <p:ph type="title"/>
          </p:nvPr>
        </p:nvSpPr>
        <p:spPr>
          <a:xfrm>
            <a:off x="812800" y="1143000"/>
            <a:ext cx="10363200" cy="990600"/>
          </a:xfrm>
        </p:spPr>
        <p:txBody>
          <a:bodyPr/>
          <a:lstStyle/>
          <a:p>
            <a:pPr>
              <a:defRPr/>
            </a:pPr>
            <a:r>
              <a:rPr lang="en-US" altLang="en-US" smtClean="0"/>
              <a:t>Evaluation of Renovascular Hypertension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a:t>Anatomy of Kidney</a:t>
            </a:r>
          </a:p>
        </p:txBody>
      </p:sp>
      <p:pic>
        <p:nvPicPr>
          <p:cNvPr id="110595" name="Picture 3" descr="0800L"/>
          <p:cNvPicPr>
            <a:picLocks noChangeAspect="1" noChangeArrowheads="1"/>
          </p:cNvPicPr>
          <p:nvPr/>
        </p:nvPicPr>
        <p:blipFill>
          <a:blip r:embed="rId2" cstate="print"/>
          <a:srcRect t="22520" b="17496"/>
          <a:stretch>
            <a:fillRect/>
          </a:stretch>
        </p:blipFill>
        <p:spPr bwMode="auto">
          <a:xfrm>
            <a:off x="711200" y="1219200"/>
            <a:ext cx="10839451" cy="3657600"/>
          </a:xfrm>
          <a:prstGeom prst="rect">
            <a:avLst/>
          </a:prstGeom>
          <a:noFill/>
        </p:spPr>
      </p:pic>
      <p:sp>
        <p:nvSpPr>
          <p:cNvPr id="110596" name="Rectangle 4"/>
          <p:cNvSpPr>
            <a:spLocks noGrp="1" noChangeArrowheads="1"/>
          </p:cNvSpPr>
          <p:nvPr>
            <p:ph type="body" idx="1"/>
          </p:nvPr>
        </p:nvSpPr>
        <p:spPr>
          <a:xfrm>
            <a:off x="304800" y="4876800"/>
            <a:ext cx="11887200" cy="1981200"/>
          </a:xfrm>
        </p:spPr>
        <p:txBody>
          <a:bodyPr/>
          <a:lstStyle/>
          <a:p>
            <a:r>
              <a:rPr lang="en-US"/>
              <a:t>Renal cortex: outer 1 cm </a:t>
            </a:r>
          </a:p>
          <a:p>
            <a:r>
              <a:rPr lang="en-US"/>
              <a:t>Renal medulla: renal columns, pyramids - papilla</a:t>
            </a:r>
          </a:p>
          <a:p>
            <a:r>
              <a:rPr lang="en-US"/>
              <a:t>Lobe of kidney: pyramid and it’s overlying cortex</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050"/>
          <p:cNvSpPr>
            <a:spLocks noGrp="1" noChangeArrowheads="1"/>
          </p:cNvSpPr>
          <p:nvPr>
            <p:ph type="title"/>
          </p:nvPr>
        </p:nvSpPr>
        <p:spPr>
          <a:xfrm>
            <a:off x="900545" y="0"/>
            <a:ext cx="10363200" cy="678873"/>
          </a:xfrm>
        </p:spPr>
        <p:txBody>
          <a:bodyPr/>
          <a:lstStyle/>
          <a:p>
            <a:pPr>
              <a:defRPr/>
            </a:pPr>
            <a:r>
              <a:rPr lang="en-US" altLang="en-US" dirty="0" err="1" smtClean="0"/>
              <a:t>Renovascular</a:t>
            </a:r>
            <a:r>
              <a:rPr lang="en-US" altLang="en-US" dirty="0" smtClean="0"/>
              <a:t> Disease</a:t>
            </a:r>
          </a:p>
        </p:txBody>
      </p:sp>
      <p:sp>
        <p:nvSpPr>
          <p:cNvPr id="282627" name="Rectangle 2051"/>
          <p:cNvSpPr>
            <a:spLocks noGrp="1" noChangeArrowheads="1"/>
          </p:cNvSpPr>
          <p:nvPr>
            <p:ph type="body" idx="1"/>
          </p:nvPr>
        </p:nvSpPr>
        <p:spPr>
          <a:xfrm>
            <a:off x="434110" y="1115292"/>
            <a:ext cx="11480800" cy="2251364"/>
          </a:xfrm>
        </p:spPr>
        <p:txBody>
          <a:bodyPr/>
          <a:lstStyle/>
          <a:p>
            <a:pPr>
              <a:lnSpc>
                <a:spcPct val="120000"/>
              </a:lnSpc>
              <a:defRPr/>
            </a:pPr>
            <a:r>
              <a:rPr lang="en-US" altLang="en-US" sz="2800" smtClean="0"/>
              <a:t>Renal artery stenosis (RAS)</a:t>
            </a:r>
          </a:p>
          <a:p>
            <a:pPr>
              <a:lnSpc>
                <a:spcPct val="120000"/>
              </a:lnSpc>
              <a:defRPr/>
            </a:pPr>
            <a:r>
              <a:rPr lang="en-US" altLang="en-US" sz="2800" smtClean="0"/>
              <a:t>Ischemic nephropathy</a:t>
            </a:r>
          </a:p>
          <a:p>
            <a:pPr>
              <a:lnSpc>
                <a:spcPct val="120000"/>
              </a:lnSpc>
              <a:defRPr/>
            </a:pPr>
            <a:r>
              <a:rPr lang="en-US" altLang="en-US" sz="2800" smtClean="0"/>
              <a:t>Renovascular hypertension (RVH)</a:t>
            </a:r>
          </a:p>
          <a:p>
            <a:pPr lvl="1">
              <a:lnSpc>
                <a:spcPct val="120000"/>
              </a:lnSpc>
              <a:buFont typeface="Wingdings" pitchFamily="2" charset="2"/>
              <a:buNone/>
              <a:defRPr/>
            </a:pPr>
            <a:r>
              <a:rPr lang="en-US" altLang="en-US" sz="2800" smtClean="0"/>
              <a:t>RAS </a:t>
            </a:r>
            <a:r>
              <a:rPr lang="en-US" altLang="en-US" sz="2800" smtClean="0">
                <a:sym typeface="Symbol" pitchFamily="18" charset="2"/>
              </a:rPr>
              <a:t> </a:t>
            </a:r>
            <a:r>
              <a:rPr lang="en-US" altLang="en-US" sz="2800" smtClean="0"/>
              <a:t>RVH</a:t>
            </a:r>
          </a:p>
          <a:p>
            <a:pPr>
              <a:lnSpc>
                <a:spcPct val="120000"/>
              </a:lnSpc>
              <a:defRPr/>
            </a:pPr>
            <a:endParaRPr lang="en-US" altLang="en-US" sz="2800" smtClean="0"/>
          </a:p>
        </p:txBody>
      </p:sp>
      <p:sp>
        <p:nvSpPr>
          <p:cNvPr id="4" name="Rectangle 3"/>
          <p:cNvSpPr txBox="1">
            <a:spLocks noChangeArrowheads="1"/>
          </p:cNvSpPr>
          <p:nvPr/>
        </p:nvSpPr>
        <p:spPr bwMode="auto">
          <a:xfrm>
            <a:off x="441613" y="3606800"/>
            <a:ext cx="11480800" cy="2981615"/>
          </a:xfrm>
          <a:prstGeom prst="rect">
            <a:avLst/>
          </a:prstGeom>
          <a:noFill/>
          <a:ln w="25400" cap="flat" cmpd="sng" algn="ctr">
            <a:solidFill>
              <a:schemeClr val="dk1"/>
            </a:solidFill>
            <a:prstDash val="solid"/>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20000"/>
              </a:lnSpc>
              <a:spcBef>
                <a:spcPct val="20000"/>
              </a:spcBef>
              <a:spcAft>
                <a:spcPct val="0"/>
              </a:spcAft>
              <a:buClrTx/>
              <a:buSzTx/>
              <a:buFontTx/>
              <a:buChar char="•"/>
              <a:tabLst/>
              <a:defRPr/>
            </a:pPr>
            <a:r>
              <a:rPr kumimoji="0" lang="en-US" altLang="en-US" sz="2800" b="0" i="0" u="none" strike="noStrike" kern="0" cap="none" spc="0" normalizeH="0" baseline="0" noProof="0" dirty="0" smtClean="0">
                <a:ln>
                  <a:noFill/>
                </a:ln>
                <a:solidFill>
                  <a:schemeClr val="bg2"/>
                </a:solidFill>
                <a:effectLst/>
                <a:uLnTx/>
                <a:uFillTx/>
                <a:latin typeface="+mn-lt"/>
                <a:ea typeface="+mn-ea"/>
                <a:cs typeface="+mn-cs"/>
              </a:rPr>
              <a:t>Caused by renal </a:t>
            </a:r>
            <a:r>
              <a:rPr kumimoji="0" lang="en-US" altLang="en-US" sz="2800" b="0" i="0" u="none" strike="noStrike" kern="0" cap="none" spc="0" normalizeH="0" baseline="0" noProof="0" dirty="0" err="1" smtClean="0">
                <a:ln>
                  <a:noFill/>
                </a:ln>
                <a:solidFill>
                  <a:schemeClr val="bg2"/>
                </a:solidFill>
                <a:effectLst/>
                <a:uLnTx/>
                <a:uFillTx/>
                <a:latin typeface="+mn-lt"/>
                <a:ea typeface="+mn-ea"/>
                <a:cs typeface="+mn-cs"/>
              </a:rPr>
              <a:t>hypoperfusion</a:t>
            </a:r>
            <a:endParaRPr kumimoji="0" lang="en-US" altLang="en-US" sz="2800" b="0" i="0" u="none" strike="noStrike" kern="0" cap="none" spc="0" normalizeH="0" baseline="0" noProof="0" dirty="0" smtClean="0">
              <a:ln>
                <a:noFill/>
              </a:ln>
              <a:solidFill>
                <a:schemeClr val="bg2"/>
              </a:solidFill>
              <a:effectLst/>
              <a:uLnTx/>
              <a:uFillTx/>
              <a:latin typeface="+mn-lt"/>
              <a:ea typeface="+mn-ea"/>
              <a:cs typeface="+mn-cs"/>
            </a:endParaRPr>
          </a:p>
          <a:p>
            <a:pPr marL="742950" marR="0" lvl="1" indent="-285750" algn="l" defTabSz="914400" rtl="0" eaLnBrk="1" fontAlgn="base" latinLnBrk="0" hangingPunct="1">
              <a:lnSpc>
                <a:spcPct val="120000"/>
              </a:lnSpc>
              <a:spcBef>
                <a:spcPct val="20000"/>
              </a:spcBef>
              <a:spcAft>
                <a:spcPct val="0"/>
              </a:spcAft>
              <a:buClrTx/>
              <a:buSzTx/>
              <a:buFontTx/>
              <a:buChar char="•"/>
              <a:tabLst/>
              <a:defRPr/>
            </a:pPr>
            <a:r>
              <a:rPr kumimoji="0" lang="en-US" altLang="en-US" sz="2800" b="0" i="0" u="none" strike="noStrike" kern="0" cap="none" spc="0" normalizeH="0" baseline="0" noProof="0" dirty="0" smtClean="0">
                <a:ln>
                  <a:noFill/>
                </a:ln>
                <a:solidFill>
                  <a:schemeClr val="bg2"/>
                </a:solidFill>
                <a:effectLst/>
                <a:uLnTx/>
                <a:uFillTx/>
                <a:latin typeface="+mn-lt"/>
                <a:cs typeface="+mn-cs"/>
              </a:rPr>
              <a:t>Atherosclerosis</a:t>
            </a:r>
          </a:p>
          <a:p>
            <a:pPr marL="742950" marR="0" lvl="1" indent="-285750" algn="l" defTabSz="914400" rtl="0" eaLnBrk="1" fontAlgn="base" latinLnBrk="0" hangingPunct="1">
              <a:lnSpc>
                <a:spcPct val="120000"/>
              </a:lnSpc>
              <a:spcBef>
                <a:spcPct val="20000"/>
              </a:spcBef>
              <a:spcAft>
                <a:spcPct val="0"/>
              </a:spcAft>
              <a:buClrTx/>
              <a:buSzTx/>
              <a:buFontTx/>
              <a:buChar char="•"/>
              <a:tabLst/>
              <a:defRPr/>
            </a:pPr>
            <a:r>
              <a:rPr kumimoji="0" lang="en-US" altLang="en-US" sz="2800" b="0" i="0" u="none" strike="noStrike" kern="0" cap="none" spc="0" normalizeH="0" baseline="0" noProof="0" dirty="0" err="1" smtClean="0">
                <a:ln>
                  <a:noFill/>
                </a:ln>
                <a:solidFill>
                  <a:schemeClr val="bg2"/>
                </a:solidFill>
                <a:effectLst/>
                <a:uLnTx/>
                <a:uFillTx/>
                <a:latin typeface="+mn-lt"/>
                <a:cs typeface="+mn-cs"/>
              </a:rPr>
              <a:t>Fibromuscular</a:t>
            </a:r>
            <a:r>
              <a:rPr kumimoji="0" lang="en-US" altLang="en-US" sz="2800" b="0" i="0" u="none" strike="noStrike" kern="0" cap="none" spc="0" normalizeH="0" baseline="0" noProof="0" dirty="0" smtClean="0">
                <a:ln>
                  <a:noFill/>
                </a:ln>
                <a:solidFill>
                  <a:schemeClr val="bg2"/>
                </a:solidFill>
                <a:effectLst/>
                <a:uLnTx/>
                <a:uFillTx/>
                <a:latin typeface="+mn-lt"/>
                <a:cs typeface="+mn-cs"/>
              </a:rPr>
              <a:t> dysplasia</a:t>
            </a:r>
          </a:p>
          <a:p>
            <a:pPr marL="342900" marR="0" lvl="0" indent="-342900" algn="l" defTabSz="914400" rtl="0" eaLnBrk="1" fontAlgn="base" latinLnBrk="0" hangingPunct="1">
              <a:lnSpc>
                <a:spcPct val="120000"/>
              </a:lnSpc>
              <a:spcBef>
                <a:spcPct val="20000"/>
              </a:spcBef>
              <a:spcAft>
                <a:spcPct val="0"/>
              </a:spcAft>
              <a:buClrTx/>
              <a:buSzTx/>
              <a:buFontTx/>
              <a:buChar char="•"/>
              <a:tabLst/>
              <a:defRPr/>
            </a:pPr>
            <a:r>
              <a:rPr kumimoji="0" lang="en-US" altLang="en-US" sz="2800" b="0" i="0" u="none" strike="noStrike" kern="0" cap="none" spc="0" normalizeH="0" baseline="0" noProof="0" dirty="0" smtClean="0">
                <a:ln>
                  <a:noFill/>
                </a:ln>
                <a:solidFill>
                  <a:schemeClr val="bg2"/>
                </a:solidFill>
                <a:effectLst/>
                <a:uLnTx/>
                <a:uFillTx/>
                <a:latin typeface="+mn-lt"/>
                <a:ea typeface="+mn-ea"/>
                <a:cs typeface="+mn-cs"/>
              </a:rPr>
              <a:t>Mediated by renin - AT - aldosterone system</a:t>
            </a:r>
          </a:p>
          <a:p>
            <a:pPr marL="342900" marR="0" lvl="0" indent="-342900" algn="l" defTabSz="914400" rtl="0" eaLnBrk="1" fontAlgn="base" latinLnBrk="0" hangingPunct="1">
              <a:lnSpc>
                <a:spcPct val="120000"/>
              </a:lnSpc>
              <a:spcBef>
                <a:spcPct val="20000"/>
              </a:spcBef>
              <a:spcAft>
                <a:spcPct val="0"/>
              </a:spcAft>
              <a:buClrTx/>
              <a:buSzTx/>
              <a:buFontTx/>
              <a:buChar char="•"/>
              <a:tabLst/>
              <a:defRPr/>
            </a:pPr>
            <a:r>
              <a:rPr kumimoji="0" lang="en-US" altLang="en-US" sz="2800" b="0" i="0" u="none" strike="noStrike" kern="0" cap="none" spc="0" normalizeH="0" baseline="0" noProof="0" dirty="0" smtClean="0">
                <a:ln>
                  <a:noFill/>
                </a:ln>
                <a:solidFill>
                  <a:schemeClr val="bg2"/>
                </a:solidFill>
                <a:effectLst/>
                <a:uLnTx/>
                <a:uFillTx/>
                <a:latin typeface="+mn-lt"/>
                <a:ea typeface="+mn-ea"/>
                <a:cs typeface="+mn-cs"/>
              </a:rPr>
              <a:t>Potentially curable by renal revascularization</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altLang="en-US" sz="2800" b="0" i="0" u="none" strike="noStrike" kern="0" cap="none" spc="0" normalizeH="0" baseline="0" noProof="0" dirty="0" smtClean="0">
              <a:ln>
                <a:noFill/>
              </a:ln>
              <a:solidFill>
                <a:schemeClr val="bg2"/>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altLang="en-US" sz="2800" b="0" i="0" u="none" strike="noStrike" kern="0" cap="none" spc="0" normalizeH="0" baseline="0" noProof="0" dirty="0" smtClean="0">
              <a:ln>
                <a:noFill/>
              </a:ln>
              <a:solidFill>
                <a:schemeClr val="bg2"/>
              </a:solidFill>
              <a:effectLst/>
              <a:uLnTx/>
              <a:uFillTx/>
              <a:latin typeface="+mn-lt"/>
              <a:ea typeface="+mn-ea"/>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type="title"/>
          </p:nvPr>
        </p:nvSpPr>
        <p:spPr/>
        <p:txBody>
          <a:bodyPr/>
          <a:lstStyle/>
          <a:p>
            <a:pPr>
              <a:defRPr/>
            </a:pPr>
            <a:r>
              <a:rPr lang="en-US" altLang="en-US" dirty="0" err="1" smtClean="0"/>
              <a:t>Renovascular</a:t>
            </a:r>
            <a:r>
              <a:rPr lang="en-US" altLang="en-US" dirty="0" smtClean="0"/>
              <a:t> Hypertension</a:t>
            </a:r>
          </a:p>
        </p:txBody>
      </p:sp>
      <p:sp>
        <p:nvSpPr>
          <p:cNvPr id="284675" name="Rectangle 3"/>
          <p:cNvSpPr>
            <a:spLocks noGrp="1" noChangeArrowheads="1"/>
          </p:cNvSpPr>
          <p:nvPr>
            <p:ph type="body" idx="1"/>
          </p:nvPr>
        </p:nvSpPr>
        <p:spPr>
          <a:xfrm>
            <a:off x="364837" y="1059872"/>
            <a:ext cx="11480800" cy="4782128"/>
          </a:xfrm>
        </p:spPr>
        <p:txBody>
          <a:bodyPr/>
          <a:lstStyle/>
          <a:p>
            <a:pPr>
              <a:lnSpc>
                <a:spcPct val="110000"/>
              </a:lnSpc>
              <a:defRPr/>
            </a:pPr>
            <a:r>
              <a:rPr lang="en-US" altLang="en-US" sz="2800" dirty="0" smtClean="0"/>
              <a:t>Prevalence</a:t>
            </a:r>
          </a:p>
          <a:p>
            <a:pPr lvl="1">
              <a:lnSpc>
                <a:spcPct val="110000"/>
              </a:lnSpc>
              <a:defRPr/>
            </a:pPr>
            <a:r>
              <a:rPr lang="en-US" altLang="en-US" sz="2800" dirty="0" smtClean="0"/>
              <a:t>&lt;1% unselected population with HTN</a:t>
            </a:r>
          </a:p>
          <a:p>
            <a:pPr>
              <a:lnSpc>
                <a:spcPct val="110000"/>
              </a:lnSpc>
              <a:defRPr/>
            </a:pPr>
            <a:r>
              <a:rPr lang="en-US" altLang="en-US" sz="2800" dirty="0" smtClean="0"/>
              <a:t>Clinical features</a:t>
            </a:r>
          </a:p>
          <a:p>
            <a:pPr lvl="1">
              <a:lnSpc>
                <a:spcPct val="110000"/>
              </a:lnSpc>
              <a:defRPr/>
            </a:pPr>
            <a:r>
              <a:rPr lang="en-US" altLang="en-US" sz="2800" dirty="0" smtClean="0"/>
              <a:t>Abrupt onset HTN in child, adult &lt; 30 or &gt; 50y</a:t>
            </a:r>
          </a:p>
          <a:p>
            <a:pPr lvl="1">
              <a:lnSpc>
                <a:spcPct val="110000"/>
              </a:lnSpc>
              <a:defRPr/>
            </a:pPr>
            <a:r>
              <a:rPr lang="en-US" altLang="en-US" sz="2800" dirty="0" smtClean="0"/>
              <a:t>Severe HTN resistant to medical Rx</a:t>
            </a:r>
          </a:p>
          <a:p>
            <a:pPr lvl="1">
              <a:lnSpc>
                <a:spcPct val="110000"/>
              </a:lnSpc>
              <a:defRPr/>
            </a:pPr>
            <a:r>
              <a:rPr lang="en-US" altLang="en-US" sz="2800" dirty="0" smtClean="0"/>
              <a:t>Unexplained or post-ACEI impairment in </a:t>
            </a:r>
            <a:r>
              <a:rPr lang="en-US" altLang="en-US" sz="2800" dirty="0" err="1" smtClean="0"/>
              <a:t>ren</a:t>
            </a:r>
            <a:r>
              <a:rPr lang="en-US" altLang="en-US" sz="2800" dirty="0" smtClean="0"/>
              <a:t> </a:t>
            </a:r>
            <a:r>
              <a:rPr lang="en-US" altLang="en-US" sz="2800" dirty="0" err="1" smtClean="0"/>
              <a:t>fct</a:t>
            </a:r>
            <a:endParaRPr lang="en-US" altLang="en-US" sz="2800" dirty="0" smtClean="0"/>
          </a:p>
          <a:p>
            <a:pPr lvl="1">
              <a:lnSpc>
                <a:spcPct val="110000"/>
              </a:lnSpc>
              <a:defRPr/>
            </a:pPr>
            <a:r>
              <a:rPr lang="en-US" altLang="en-US" sz="2800" dirty="0" smtClean="0"/>
              <a:t>HTN + abdominal bruits</a:t>
            </a:r>
          </a:p>
          <a:p>
            <a:pPr lvl="1">
              <a:lnSpc>
                <a:spcPct val="110000"/>
              </a:lnSpc>
              <a:buFont typeface="Wingdings" pitchFamily="2" charset="2"/>
              <a:buNone/>
              <a:defRPr/>
            </a:pPr>
            <a:r>
              <a:rPr lang="en-US" altLang="en-US" sz="2800" dirty="0" smtClean="0"/>
              <a:t>If these present - moderate risk of RVH (20-30%)</a:t>
            </a:r>
          </a:p>
          <a:p>
            <a:pPr lvl="1">
              <a:buFont typeface="Wingdings" pitchFamily="2" charset="2"/>
              <a:buNone/>
              <a:defRPr/>
            </a:pPr>
            <a:endParaRPr lang="en-US" altLang="en-US" sz="2800" dirty="0" smtClean="0"/>
          </a:p>
          <a:p>
            <a:pPr lvl="1">
              <a:defRPr/>
            </a:pPr>
            <a:endParaRPr lang="en-US" altLang="en-US" sz="2800" dirty="0"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ChangeArrowheads="1"/>
          </p:cNvSpPr>
          <p:nvPr>
            <p:ph type="title"/>
          </p:nvPr>
        </p:nvSpPr>
        <p:spPr>
          <a:xfrm>
            <a:off x="1016000" y="131615"/>
            <a:ext cx="10363200" cy="602676"/>
          </a:xfrm>
          <a:ln w="19050">
            <a:solidFill>
              <a:schemeClr val="tx1"/>
            </a:solidFill>
          </a:ln>
        </p:spPr>
        <p:txBody>
          <a:bodyPr/>
          <a:lstStyle/>
          <a:p>
            <a:pPr>
              <a:defRPr/>
            </a:pPr>
            <a:r>
              <a:rPr lang="en-US" altLang="en-US" dirty="0" err="1" smtClean="0"/>
              <a:t>Renin-Angiotensin</a:t>
            </a:r>
            <a:r>
              <a:rPr lang="en-US" altLang="en-US" dirty="0" smtClean="0"/>
              <a:t> System</a:t>
            </a:r>
            <a:endParaRPr lang="en-US" altLang="en-US" sz="3600" dirty="0" smtClean="0"/>
          </a:p>
        </p:txBody>
      </p:sp>
      <p:sp>
        <p:nvSpPr>
          <p:cNvPr id="43" name="Rectangle 3"/>
          <p:cNvSpPr>
            <a:spLocks noChangeArrowheads="1"/>
          </p:cNvSpPr>
          <p:nvPr/>
        </p:nvSpPr>
        <p:spPr bwMode="auto">
          <a:xfrm>
            <a:off x="7924800" y="1651000"/>
            <a:ext cx="914400" cy="519113"/>
          </a:xfrm>
          <a:prstGeom prst="rect">
            <a:avLst/>
          </a:prstGeom>
          <a:noFill/>
          <a:ln w="9525">
            <a:noFill/>
            <a:miter lim="800000"/>
            <a:headEnd/>
            <a:tailEnd/>
          </a:ln>
        </p:spPr>
        <p:txBody>
          <a:bodyPr wrap="none">
            <a:spAutoFit/>
          </a:bodyPr>
          <a:lstStyle/>
          <a:p>
            <a:r>
              <a:rPr lang="en-US" altLang="en-US" sz="2800" b="0">
                <a:solidFill>
                  <a:srgbClr val="00FFFF"/>
                </a:solidFill>
                <a:latin typeface="Arial" charset="0"/>
              </a:rPr>
              <a:t>RAS</a:t>
            </a:r>
            <a:endParaRPr lang="en-US" altLang="en-US" b="0">
              <a:latin typeface="Times New Roman" charset="0"/>
            </a:endParaRPr>
          </a:p>
        </p:txBody>
      </p:sp>
      <p:sp>
        <p:nvSpPr>
          <p:cNvPr id="44" name="Rectangle 4"/>
          <p:cNvSpPr>
            <a:spLocks noChangeArrowheads="1"/>
          </p:cNvSpPr>
          <p:nvPr/>
        </p:nvSpPr>
        <p:spPr bwMode="auto">
          <a:xfrm>
            <a:off x="5486400" y="3171825"/>
            <a:ext cx="1298575" cy="396875"/>
          </a:xfrm>
          <a:prstGeom prst="rect">
            <a:avLst/>
          </a:prstGeom>
          <a:noFill/>
          <a:ln w="9525">
            <a:noFill/>
            <a:miter lim="800000"/>
            <a:headEnd/>
            <a:tailEnd/>
          </a:ln>
          <a:effectLst/>
        </p:spPr>
        <p:txBody>
          <a:bodyPr wrap="none">
            <a:spAutoFit/>
          </a:bodyPr>
          <a:lstStyle/>
          <a:p>
            <a:pPr>
              <a:defRPr/>
            </a:pPr>
            <a:r>
              <a:rPr lang="en-US" altLang="en-US" i="1">
                <a:solidFill>
                  <a:srgbClr val="FF0000"/>
                </a:solidFill>
                <a:effectLst>
                  <a:outerShdw blurRad="38100" dist="38100" dir="2700000" algn="tl">
                    <a:srgbClr val="000000"/>
                  </a:outerShdw>
                </a:effectLst>
                <a:latin typeface="Arial" charset="0"/>
              </a:rPr>
              <a:t>Captopril</a:t>
            </a:r>
            <a:endParaRPr lang="en-US" altLang="en-US" i="1">
              <a:solidFill>
                <a:srgbClr val="FF0000"/>
              </a:solidFill>
              <a:effectLst>
                <a:outerShdw blurRad="38100" dist="38100" dir="2700000" algn="tl">
                  <a:srgbClr val="000000"/>
                </a:outerShdw>
              </a:effectLst>
              <a:latin typeface="Times New Roman" pitchFamily="18" charset="0"/>
            </a:endParaRPr>
          </a:p>
        </p:txBody>
      </p:sp>
      <p:sp>
        <p:nvSpPr>
          <p:cNvPr id="45" name="Line 5"/>
          <p:cNvSpPr>
            <a:spLocks noChangeShapeType="1"/>
          </p:cNvSpPr>
          <p:nvPr/>
        </p:nvSpPr>
        <p:spPr bwMode="auto">
          <a:xfrm>
            <a:off x="4419600" y="2514600"/>
            <a:ext cx="0" cy="457200"/>
          </a:xfrm>
          <a:prstGeom prst="line">
            <a:avLst/>
          </a:prstGeom>
          <a:noFill/>
          <a:ln w="9525">
            <a:solidFill>
              <a:srgbClr val="FFFFFF"/>
            </a:solidFill>
            <a:round/>
            <a:headEnd/>
            <a:tailEnd type="triangl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endParaRPr>
          </a:p>
        </p:txBody>
      </p:sp>
      <p:sp>
        <p:nvSpPr>
          <p:cNvPr id="46" name="Line 6"/>
          <p:cNvSpPr>
            <a:spLocks noChangeShapeType="1"/>
          </p:cNvSpPr>
          <p:nvPr/>
        </p:nvSpPr>
        <p:spPr bwMode="auto">
          <a:xfrm>
            <a:off x="4419600" y="3581400"/>
            <a:ext cx="0" cy="457200"/>
          </a:xfrm>
          <a:prstGeom prst="line">
            <a:avLst/>
          </a:prstGeom>
          <a:noFill/>
          <a:ln w="19050">
            <a:solidFill>
              <a:srgbClr val="FFFFFF"/>
            </a:solidFill>
            <a:round/>
            <a:headEnd/>
            <a:tailEnd type="triangl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endParaRPr>
          </a:p>
        </p:txBody>
      </p:sp>
      <p:sp>
        <p:nvSpPr>
          <p:cNvPr id="47" name="Line 7"/>
          <p:cNvSpPr>
            <a:spLocks noChangeShapeType="1"/>
          </p:cNvSpPr>
          <p:nvPr/>
        </p:nvSpPr>
        <p:spPr bwMode="auto">
          <a:xfrm flipH="1">
            <a:off x="2590800" y="4572000"/>
            <a:ext cx="838200" cy="381000"/>
          </a:xfrm>
          <a:prstGeom prst="line">
            <a:avLst/>
          </a:prstGeom>
          <a:noFill/>
          <a:ln w="9525">
            <a:solidFill>
              <a:srgbClr val="FFFFFF"/>
            </a:solidFill>
            <a:round/>
            <a:headEnd/>
            <a:tailEnd type="triangl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endParaRPr>
          </a:p>
        </p:txBody>
      </p:sp>
      <p:sp>
        <p:nvSpPr>
          <p:cNvPr id="48" name="Line 8"/>
          <p:cNvSpPr>
            <a:spLocks noChangeShapeType="1"/>
          </p:cNvSpPr>
          <p:nvPr/>
        </p:nvSpPr>
        <p:spPr bwMode="auto">
          <a:xfrm flipH="1">
            <a:off x="4800600" y="5562600"/>
            <a:ext cx="990600" cy="609600"/>
          </a:xfrm>
          <a:prstGeom prst="line">
            <a:avLst/>
          </a:prstGeom>
          <a:noFill/>
          <a:ln w="19050">
            <a:solidFill>
              <a:srgbClr val="FFFFFF"/>
            </a:solidFill>
            <a:round/>
            <a:headEnd/>
            <a:tailEnd type="triangl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endParaRPr>
          </a:p>
        </p:txBody>
      </p:sp>
      <p:sp>
        <p:nvSpPr>
          <p:cNvPr id="49" name="Line 9"/>
          <p:cNvSpPr>
            <a:spLocks noChangeShapeType="1"/>
          </p:cNvSpPr>
          <p:nvPr/>
        </p:nvSpPr>
        <p:spPr bwMode="auto">
          <a:xfrm>
            <a:off x="4800600" y="4572000"/>
            <a:ext cx="762000" cy="381000"/>
          </a:xfrm>
          <a:prstGeom prst="line">
            <a:avLst/>
          </a:prstGeom>
          <a:noFill/>
          <a:ln w="9525">
            <a:solidFill>
              <a:srgbClr val="FFFFFF"/>
            </a:solidFill>
            <a:round/>
            <a:headEnd/>
            <a:tailEnd type="triangl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endParaRPr>
          </a:p>
        </p:txBody>
      </p:sp>
      <p:sp>
        <p:nvSpPr>
          <p:cNvPr id="50" name="Line 10"/>
          <p:cNvSpPr>
            <a:spLocks noChangeShapeType="1"/>
          </p:cNvSpPr>
          <p:nvPr/>
        </p:nvSpPr>
        <p:spPr bwMode="auto">
          <a:xfrm>
            <a:off x="2590800" y="5715000"/>
            <a:ext cx="1066800" cy="533400"/>
          </a:xfrm>
          <a:prstGeom prst="line">
            <a:avLst/>
          </a:prstGeom>
          <a:noFill/>
          <a:ln w="9525">
            <a:solidFill>
              <a:srgbClr val="FFFFFF"/>
            </a:solidFill>
            <a:round/>
            <a:headEnd/>
            <a:tailEnd type="triangl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endParaRPr>
          </a:p>
        </p:txBody>
      </p:sp>
      <p:sp>
        <p:nvSpPr>
          <p:cNvPr id="51" name="Line 11"/>
          <p:cNvSpPr>
            <a:spLocks noChangeShapeType="1"/>
          </p:cNvSpPr>
          <p:nvPr/>
        </p:nvSpPr>
        <p:spPr bwMode="auto">
          <a:xfrm flipH="1">
            <a:off x="4876800" y="2667000"/>
            <a:ext cx="1295400" cy="0"/>
          </a:xfrm>
          <a:prstGeom prst="line">
            <a:avLst/>
          </a:prstGeom>
          <a:noFill/>
          <a:ln w="28575">
            <a:solidFill>
              <a:srgbClr val="00FF00"/>
            </a:solidFill>
            <a:round/>
            <a:headEnd/>
            <a:tailEnd type="triangl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endParaRPr>
          </a:p>
        </p:txBody>
      </p:sp>
      <p:sp>
        <p:nvSpPr>
          <p:cNvPr id="52" name="Line 12"/>
          <p:cNvSpPr>
            <a:spLocks noChangeShapeType="1"/>
          </p:cNvSpPr>
          <p:nvPr/>
        </p:nvSpPr>
        <p:spPr bwMode="auto">
          <a:xfrm flipH="1">
            <a:off x="4724400" y="3733800"/>
            <a:ext cx="1676400" cy="0"/>
          </a:xfrm>
          <a:prstGeom prst="line">
            <a:avLst/>
          </a:prstGeom>
          <a:noFill/>
          <a:ln w="28575">
            <a:solidFill>
              <a:srgbClr val="00FF00"/>
            </a:solidFill>
            <a:round/>
            <a:headEnd/>
            <a:tailEnd type="triangl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endParaRPr>
          </a:p>
        </p:txBody>
      </p:sp>
      <p:sp>
        <p:nvSpPr>
          <p:cNvPr id="53" name="Line 13"/>
          <p:cNvSpPr>
            <a:spLocks noChangeShapeType="1"/>
          </p:cNvSpPr>
          <p:nvPr/>
        </p:nvSpPr>
        <p:spPr bwMode="auto">
          <a:xfrm flipH="1">
            <a:off x="7467600" y="2133600"/>
            <a:ext cx="838200" cy="381000"/>
          </a:xfrm>
          <a:prstGeom prst="line">
            <a:avLst/>
          </a:prstGeom>
          <a:noFill/>
          <a:ln w="28575">
            <a:solidFill>
              <a:srgbClr val="00FF00"/>
            </a:solidFill>
            <a:round/>
            <a:headEnd/>
            <a:tailEnd type="triangl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endParaRPr>
          </a:p>
        </p:txBody>
      </p:sp>
      <p:sp>
        <p:nvSpPr>
          <p:cNvPr id="54" name="Line 14"/>
          <p:cNvSpPr>
            <a:spLocks noChangeShapeType="1"/>
          </p:cNvSpPr>
          <p:nvPr/>
        </p:nvSpPr>
        <p:spPr bwMode="auto">
          <a:xfrm flipH="1">
            <a:off x="5486400" y="3581400"/>
            <a:ext cx="228600" cy="228600"/>
          </a:xfrm>
          <a:prstGeom prst="line">
            <a:avLst/>
          </a:prstGeom>
          <a:noFill/>
          <a:ln w="57150">
            <a:solidFill>
              <a:srgbClr val="FF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endParaRPr>
          </a:p>
        </p:txBody>
      </p:sp>
      <p:sp>
        <p:nvSpPr>
          <p:cNvPr id="55" name="Line 15"/>
          <p:cNvSpPr>
            <a:spLocks noChangeShapeType="1"/>
          </p:cNvSpPr>
          <p:nvPr/>
        </p:nvSpPr>
        <p:spPr bwMode="auto">
          <a:xfrm flipH="1">
            <a:off x="5638800" y="3581400"/>
            <a:ext cx="228600" cy="228600"/>
          </a:xfrm>
          <a:prstGeom prst="line">
            <a:avLst/>
          </a:prstGeom>
          <a:noFill/>
          <a:ln w="57150">
            <a:solidFill>
              <a:srgbClr val="FF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endParaRPr>
          </a:p>
        </p:txBody>
      </p:sp>
      <p:sp>
        <p:nvSpPr>
          <p:cNvPr id="56" name="Text Box 16"/>
          <p:cNvSpPr txBox="1">
            <a:spLocks noChangeArrowheads="1"/>
          </p:cNvSpPr>
          <p:nvPr/>
        </p:nvSpPr>
        <p:spPr bwMode="auto">
          <a:xfrm>
            <a:off x="3048000" y="1676400"/>
            <a:ext cx="2840038" cy="860425"/>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80000"/>
              </a:lnSpc>
              <a:spcBef>
                <a:spcPts val="0"/>
              </a:spcBef>
              <a:spcAft>
                <a:spcPts val="0"/>
              </a:spcAft>
              <a:buClrTx/>
              <a:buSzTx/>
              <a:buFontTx/>
              <a:buNone/>
              <a:tabLst/>
              <a:defRPr/>
            </a:pPr>
            <a:r>
              <a:rPr kumimoji="0" lang="en-US" altLang="en-US" sz="2800" b="0" i="0" u="none" strike="noStrike" kern="0" cap="none" spc="0" normalizeH="0" baseline="0" noProof="0" smtClean="0">
                <a:ln>
                  <a:noFill/>
                </a:ln>
                <a:solidFill>
                  <a:sysClr val="windowText" lastClr="000000"/>
                </a:solidFill>
                <a:effectLst/>
                <a:uLnTx/>
                <a:uFillTx/>
              </a:rPr>
              <a:t>Angiotensinogen</a:t>
            </a:r>
            <a:endParaRPr kumimoji="0" lang="en-US" altLang="en-US" sz="3200" b="0" i="0" u="none" strike="noStrike" kern="0" cap="none" spc="0" normalizeH="0" baseline="0" noProof="0" smtClean="0">
              <a:ln>
                <a:noFill/>
              </a:ln>
              <a:solidFill>
                <a:sysClr val="windowText" lastClr="000000"/>
              </a:solidFill>
              <a:effectLst/>
              <a:uLnTx/>
              <a:uFillTx/>
            </a:endParaRPr>
          </a:p>
        </p:txBody>
      </p:sp>
      <p:sp>
        <p:nvSpPr>
          <p:cNvPr id="57" name="Text Box 17"/>
          <p:cNvSpPr txBox="1">
            <a:spLocks noChangeArrowheads="1"/>
          </p:cNvSpPr>
          <p:nvPr/>
        </p:nvSpPr>
        <p:spPr bwMode="auto">
          <a:xfrm>
            <a:off x="3276600" y="2971800"/>
            <a:ext cx="2243138" cy="519113"/>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2800" b="0" i="0" u="none" strike="noStrike" kern="0" cap="none" spc="0" normalizeH="0" baseline="0" noProof="0" smtClean="0">
                <a:ln>
                  <a:noFill/>
                </a:ln>
                <a:solidFill>
                  <a:sysClr val="windowText" lastClr="000000"/>
                </a:solidFill>
                <a:effectLst/>
                <a:uLnTx/>
                <a:uFillTx/>
              </a:rPr>
              <a:t>Angiotensin I</a:t>
            </a:r>
          </a:p>
        </p:txBody>
      </p:sp>
      <p:sp>
        <p:nvSpPr>
          <p:cNvPr id="58" name="Text Box 18"/>
          <p:cNvSpPr txBox="1">
            <a:spLocks noChangeArrowheads="1"/>
          </p:cNvSpPr>
          <p:nvPr/>
        </p:nvSpPr>
        <p:spPr bwMode="auto">
          <a:xfrm>
            <a:off x="3200400" y="4038600"/>
            <a:ext cx="2341563" cy="519113"/>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2800" b="0" i="0" u="none" strike="noStrike" kern="0" cap="none" spc="0" normalizeH="0" baseline="0" noProof="0" smtClean="0">
                <a:ln>
                  <a:noFill/>
                </a:ln>
                <a:solidFill>
                  <a:sysClr val="windowText" lastClr="000000"/>
                </a:solidFill>
                <a:effectLst/>
                <a:uLnTx/>
                <a:uFillTx/>
              </a:rPr>
              <a:t>Angiotensin II</a:t>
            </a:r>
          </a:p>
        </p:txBody>
      </p:sp>
      <p:sp>
        <p:nvSpPr>
          <p:cNvPr id="59" name="Text Box 19"/>
          <p:cNvSpPr txBox="1">
            <a:spLocks noChangeArrowheads="1"/>
          </p:cNvSpPr>
          <p:nvPr/>
        </p:nvSpPr>
        <p:spPr bwMode="auto">
          <a:xfrm>
            <a:off x="974725" y="4941888"/>
            <a:ext cx="6454775" cy="51911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2800" b="0" i="0" u="none" strike="noStrike" kern="0" cap="none" spc="0" normalizeH="0" baseline="0" noProof="0" smtClean="0">
                <a:ln>
                  <a:noFill/>
                </a:ln>
                <a:solidFill>
                  <a:sysClr val="windowText" lastClr="000000"/>
                </a:solidFill>
                <a:effectLst/>
                <a:uLnTx/>
                <a:uFillTx/>
                <a:latin typeface="Arial" charset="0"/>
              </a:rPr>
              <a:t>Aldosterone		Vasoconstriction</a:t>
            </a:r>
            <a:endParaRPr kumimoji="0" lang="en-US" altLang="en-US" sz="3200" b="0" i="0" u="none" strike="noStrike" kern="0" cap="none" spc="0" normalizeH="0" baseline="0" noProof="0" smtClean="0">
              <a:ln>
                <a:noFill/>
              </a:ln>
              <a:solidFill>
                <a:sysClr val="windowText" lastClr="000000"/>
              </a:solidFill>
              <a:effectLst/>
              <a:uLnTx/>
              <a:uFillTx/>
            </a:endParaRPr>
          </a:p>
        </p:txBody>
      </p:sp>
      <p:sp>
        <p:nvSpPr>
          <p:cNvPr id="60" name="Text Box 20"/>
          <p:cNvSpPr txBox="1">
            <a:spLocks noChangeArrowheads="1"/>
          </p:cNvSpPr>
          <p:nvPr/>
        </p:nvSpPr>
        <p:spPr bwMode="auto">
          <a:xfrm>
            <a:off x="3717925" y="6056313"/>
            <a:ext cx="1019175" cy="57943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3200" b="0" i="0" u="none" strike="noStrike" kern="0" cap="none" spc="0" normalizeH="0" baseline="0" noProof="0" smtClean="0">
                <a:ln>
                  <a:noFill/>
                </a:ln>
                <a:solidFill>
                  <a:srgbClr val="FF0000"/>
                </a:solidFill>
                <a:effectLst/>
                <a:uLnTx/>
                <a:uFillTx/>
              </a:rPr>
              <a:t>HTN</a:t>
            </a:r>
            <a:endParaRPr kumimoji="0" lang="en-US" altLang="en-US" sz="3200" b="0" i="0" u="none" strike="noStrike" kern="0" cap="none" spc="0" normalizeH="0" baseline="0" noProof="0" smtClean="0">
              <a:ln>
                <a:noFill/>
              </a:ln>
              <a:solidFill>
                <a:sysClr val="windowText" lastClr="000000"/>
              </a:solidFill>
              <a:effectLst/>
              <a:uLnTx/>
              <a:uFillTx/>
            </a:endParaRPr>
          </a:p>
        </p:txBody>
      </p:sp>
      <p:sp>
        <p:nvSpPr>
          <p:cNvPr id="61" name="Text Box 21"/>
          <p:cNvSpPr txBox="1">
            <a:spLocks noChangeArrowheads="1"/>
          </p:cNvSpPr>
          <p:nvPr/>
        </p:nvSpPr>
        <p:spPr bwMode="auto">
          <a:xfrm>
            <a:off x="6384925" y="2368550"/>
            <a:ext cx="1116013" cy="519113"/>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2800" b="0" i="0" u="none" strike="noStrike" kern="0" cap="none" spc="0" normalizeH="0" baseline="0" noProof="0" dirty="0" smtClean="0">
                <a:ln>
                  <a:noFill/>
                </a:ln>
                <a:solidFill>
                  <a:schemeClr val="bg1"/>
                </a:solidFill>
                <a:effectLst/>
                <a:uLnTx/>
                <a:uFillTx/>
              </a:rPr>
              <a:t>Renin</a:t>
            </a:r>
            <a:endParaRPr kumimoji="0" lang="en-US" altLang="en-US" sz="3200" b="0" i="0" u="none" strike="noStrike" kern="0" cap="none" spc="0" normalizeH="0" baseline="0" noProof="0" dirty="0" smtClean="0">
              <a:ln>
                <a:noFill/>
              </a:ln>
              <a:solidFill>
                <a:schemeClr val="bg1"/>
              </a:solidFill>
              <a:effectLst/>
              <a:uLnTx/>
              <a:uFillTx/>
            </a:endParaRPr>
          </a:p>
        </p:txBody>
      </p:sp>
      <p:sp>
        <p:nvSpPr>
          <p:cNvPr id="62" name="Text Box 22"/>
          <p:cNvSpPr txBox="1">
            <a:spLocks noChangeArrowheads="1"/>
          </p:cNvSpPr>
          <p:nvPr/>
        </p:nvSpPr>
        <p:spPr bwMode="auto">
          <a:xfrm>
            <a:off x="6537325" y="3435350"/>
            <a:ext cx="914400" cy="519113"/>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2800" b="0" i="0" u="none" strike="noStrike" kern="0" cap="none" spc="0" normalizeH="0" baseline="0" noProof="0" smtClean="0">
                <a:ln>
                  <a:noFill/>
                </a:ln>
                <a:solidFill>
                  <a:schemeClr val="bg1"/>
                </a:solidFill>
                <a:effectLst/>
                <a:uLnTx/>
                <a:uFillTx/>
              </a:rPr>
              <a:t>ACE</a:t>
            </a:r>
          </a:p>
        </p:txBody>
      </p:sp>
      <p:sp>
        <p:nvSpPr>
          <p:cNvPr id="69" name="Line 5"/>
          <p:cNvSpPr>
            <a:spLocks noChangeShapeType="1"/>
          </p:cNvSpPr>
          <p:nvPr/>
        </p:nvSpPr>
        <p:spPr bwMode="auto">
          <a:xfrm>
            <a:off x="4572000" y="2667000"/>
            <a:ext cx="0" cy="457200"/>
          </a:xfrm>
          <a:prstGeom prst="line">
            <a:avLst/>
          </a:prstGeom>
          <a:noFill/>
          <a:ln w="9525">
            <a:solidFill>
              <a:schemeClr val="tx1"/>
            </a:solidFill>
            <a:round/>
            <a:headEnd/>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70" name="Line 6"/>
          <p:cNvSpPr>
            <a:spLocks noChangeShapeType="1"/>
          </p:cNvSpPr>
          <p:nvPr/>
        </p:nvSpPr>
        <p:spPr bwMode="auto">
          <a:xfrm>
            <a:off x="4572000" y="3733800"/>
            <a:ext cx="0" cy="457200"/>
          </a:xfrm>
          <a:prstGeom prst="line">
            <a:avLst/>
          </a:prstGeom>
          <a:noFill/>
          <a:ln w="19050">
            <a:solidFill>
              <a:schemeClr val="tx1"/>
            </a:solidFill>
            <a:round/>
            <a:headEnd/>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71" name="Line 7"/>
          <p:cNvSpPr>
            <a:spLocks noChangeShapeType="1"/>
          </p:cNvSpPr>
          <p:nvPr/>
        </p:nvSpPr>
        <p:spPr bwMode="auto">
          <a:xfrm flipH="1">
            <a:off x="2743200" y="4724400"/>
            <a:ext cx="838200" cy="381000"/>
          </a:xfrm>
          <a:prstGeom prst="line">
            <a:avLst/>
          </a:prstGeom>
          <a:noFill/>
          <a:ln w="9525">
            <a:solidFill>
              <a:schemeClr val="tx1"/>
            </a:solidFill>
            <a:round/>
            <a:headEnd/>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72" name="Line 8"/>
          <p:cNvSpPr>
            <a:spLocks noChangeShapeType="1"/>
          </p:cNvSpPr>
          <p:nvPr/>
        </p:nvSpPr>
        <p:spPr bwMode="auto">
          <a:xfrm flipH="1">
            <a:off x="4953000" y="5715000"/>
            <a:ext cx="990600" cy="609600"/>
          </a:xfrm>
          <a:prstGeom prst="line">
            <a:avLst/>
          </a:prstGeom>
          <a:noFill/>
          <a:ln w="19050">
            <a:solidFill>
              <a:schemeClr val="tx1"/>
            </a:solidFill>
            <a:round/>
            <a:headEnd/>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73" name="Line 9"/>
          <p:cNvSpPr>
            <a:spLocks noChangeShapeType="1"/>
          </p:cNvSpPr>
          <p:nvPr/>
        </p:nvSpPr>
        <p:spPr bwMode="auto">
          <a:xfrm>
            <a:off x="4953000" y="4724400"/>
            <a:ext cx="762000" cy="381000"/>
          </a:xfrm>
          <a:prstGeom prst="line">
            <a:avLst/>
          </a:prstGeom>
          <a:noFill/>
          <a:ln w="9525">
            <a:solidFill>
              <a:schemeClr val="tx1"/>
            </a:solidFill>
            <a:round/>
            <a:headEnd/>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74" name="Line 10"/>
          <p:cNvSpPr>
            <a:spLocks noChangeShapeType="1"/>
          </p:cNvSpPr>
          <p:nvPr/>
        </p:nvSpPr>
        <p:spPr bwMode="auto">
          <a:xfrm>
            <a:off x="2743200" y="5867400"/>
            <a:ext cx="1066800" cy="533400"/>
          </a:xfrm>
          <a:prstGeom prst="line">
            <a:avLst/>
          </a:prstGeom>
          <a:noFill/>
          <a:ln w="9525">
            <a:solidFill>
              <a:schemeClr val="tx1"/>
            </a:solidFill>
            <a:round/>
            <a:headEnd/>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75" name="Line 5"/>
          <p:cNvSpPr>
            <a:spLocks noChangeShapeType="1"/>
          </p:cNvSpPr>
          <p:nvPr/>
        </p:nvSpPr>
        <p:spPr bwMode="auto">
          <a:xfrm>
            <a:off x="4281040" y="2528445"/>
            <a:ext cx="0" cy="457200"/>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wrap="none" anchor="ctr"/>
          <a:lstStyle/>
          <a:p>
            <a:pPr>
              <a:defRPr/>
            </a:pPr>
            <a:endParaRPr lang="en-US">
              <a:effectLst>
                <a:outerShdw blurRad="38100" dist="38100" dir="2700000" algn="tl">
                  <a:srgbClr val="000000">
                    <a:alpha val="43137"/>
                  </a:srgbClr>
                </a:outerShdw>
              </a:effectLst>
            </a:endParaRPr>
          </a:p>
        </p:txBody>
      </p:sp>
      <p:sp>
        <p:nvSpPr>
          <p:cNvPr id="76" name="Line 6"/>
          <p:cNvSpPr>
            <a:spLocks noChangeShapeType="1"/>
          </p:cNvSpPr>
          <p:nvPr/>
        </p:nvSpPr>
        <p:spPr bwMode="auto">
          <a:xfrm>
            <a:off x="4281040" y="3595245"/>
            <a:ext cx="0" cy="457200"/>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wrap="none" anchor="ctr"/>
          <a:lstStyle/>
          <a:p>
            <a:pPr>
              <a:defRPr/>
            </a:pPr>
            <a:endParaRPr lang="en-US">
              <a:effectLst>
                <a:outerShdw blurRad="38100" dist="38100" dir="2700000" algn="tl">
                  <a:srgbClr val="000000">
                    <a:alpha val="43137"/>
                  </a:srgbClr>
                </a:outerShdw>
              </a:effectLst>
            </a:endParaRPr>
          </a:p>
        </p:txBody>
      </p:sp>
      <p:sp>
        <p:nvSpPr>
          <p:cNvPr id="77" name="Line 7"/>
          <p:cNvSpPr>
            <a:spLocks noChangeShapeType="1"/>
          </p:cNvSpPr>
          <p:nvPr/>
        </p:nvSpPr>
        <p:spPr bwMode="auto">
          <a:xfrm flipH="1">
            <a:off x="2452240" y="4585845"/>
            <a:ext cx="838200" cy="381000"/>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wrap="none" anchor="ctr"/>
          <a:lstStyle/>
          <a:p>
            <a:pPr>
              <a:defRPr/>
            </a:pPr>
            <a:endParaRPr lang="en-US">
              <a:effectLst>
                <a:outerShdw blurRad="38100" dist="38100" dir="2700000" algn="tl">
                  <a:srgbClr val="000000">
                    <a:alpha val="43137"/>
                  </a:srgbClr>
                </a:outerShdw>
              </a:effectLst>
            </a:endParaRPr>
          </a:p>
        </p:txBody>
      </p:sp>
      <p:sp>
        <p:nvSpPr>
          <p:cNvPr id="78" name="Line 8"/>
          <p:cNvSpPr>
            <a:spLocks noChangeShapeType="1"/>
          </p:cNvSpPr>
          <p:nvPr/>
        </p:nvSpPr>
        <p:spPr bwMode="auto">
          <a:xfrm flipH="1">
            <a:off x="4662040" y="5576445"/>
            <a:ext cx="990600" cy="609600"/>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wrap="none" anchor="ctr"/>
          <a:lstStyle/>
          <a:p>
            <a:pPr>
              <a:defRPr/>
            </a:pPr>
            <a:endParaRPr lang="en-US">
              <a:effectLst>
                <a:outerShdw blurRad="38100" dist="38100" dir="2700000" algn="tl">
                  <a:srgbClr val="000000">
                    <a:alpha val="43137"/>
                  </a:srgbClr>
                </a:outerShdw>
              </a:effectLst>
            </a:endParaRPr>
          </a:p>
        </p:txBody>
      </p:sp>
      <p:sp>
        <p:nvSpPr>
          <p:cNvPr id="79" name="Line 9"/>
          <p:cNvSpPr>
            <a:spLocks noChangeShapeType="1"/>
          </p:cNvSpPr>
          <p:nvPr/>
        </p:nvSpPr>
        <p:spPr bwMode="auto">
          <a:xfrm>
            <a:off x="4662040" y="4585845"/>
            <a:ext cx="762000" cy="381000"/>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wrap="none" anchor="ctr"/>
          <a:lstStyle/>
          <a:p>
            <a:pPr>
              <a:defRPr/>
            </a:pPr>
            <a:endParaRPr lang="en-US">
              <a:effectLst>
                <a:outerShdw blurRad="38100" dist="38100" dir="2700000" algn="tl">
                  <a:srgbClr val="000000">
                    <a:alpha val="43137"/>
                  </a:srgbClr>
                </a:outerShdw>
              </a:effectLst>
            </a:endParaRPr>
          </a:p>
        </p:txBody>
      </p:sp>
      <p:sp>
        <p:nvSpPr>
          <p:cNvPr id="80" name="Line 10"/>
          <p:cNvSpPr>
            <a:spLocks noChangeShapeType="1"/>
          </p:cNvSpPr>
          <p:nvPr/>
        </p:nvSpPr>
        <p:spPr bwMode="auto">
          <a:xfrm>
            <a:off x="2452240" y="5728845"/>
            <a:ext cx="1066800" cy="533400"/>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wrap="none" anchor="ctr"/>
          <a:lstStyle/>
          <a:p>
            <a:pPr>
              <a:defRPr/>
            </a:pPr>
            <a:endParaRPr lang="en-US">
              <a:effectLst>
                <a:outerShdw blurRad="38100" dist="38100" dir="2700000" algn="tl">
                  <a:srgbClr val="000000">
                    <a:alpha val="43137"/>
                  </a:srgbClr>
                </a:outerShdw>
              </a:effectLst>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FIG"/>
          <p:cNvPicPr>
            <a:picLocks noChangeAspect="1" noChangeArrowheads="1"/>
          </p:cNvPicPr>
          <p:nvPr/>
        </p:nvPicPr>
        <p:blipFill>
          <a:blip r:embed="rId2" cstate="print"/>
          <a:srcRect/>
          <a:stretch>
            <a:fillRect/>
          </a:stretch>
        </p:blipFill>
        <p:spPr bwMode="auto">
          <a:xfrm>
            <a:off x="725661" y="1191491"/>
            <a:ext cx="10192877" cy="5320145"/>
          </a:xfrm>
          <a:prstGeom prst="rect">
            <a:avLst/>
          </a:prstGeom>
          <a:noFill/>
          <a:ln w="9525">
            <a:noFill/>
            <a:miter lim="800000"/>
            <a:headEnd/>
            <a:tailEnd/>
          </a:ln>
        </p:spPr>
      </p:pic>
      <p:pic>
        <p:nvPicPr>
          <p:cNvPr id="62467" name="Picture 3" descr="BeaBlack"/>
          <p:cNvPicPr>
            <a:picLocks noChangeAspect="1" noChangeArrowheads="1"/>
          </p:cNvPicPr>
          <p:nvPr/>
        </p:nvPicPr>
        <p:blipFill>
          <a:blip r:embed="rId3" cstate="print"/>
          <a:srcRect/>
          <a:stretch>
            <a:fillRect/>
          </a:stretch>
        </p:blipFill>
        <p:spPr bwMode="auto">
          <a:xfrm>
            <a:off x="10972800" y="6553201"/>
            <a:ext cx="914400" cy="219075"/>
          </a:xfrm>
          <a:prstGeom prst="rect">
            <a:avLst/>
          </a:prstGeom>
          <a:noFill/>
          <a:ln w="9525">
            <a:noFill/>
            <a:miter lim="800000"/>
            <a:headEnd/>
            <a:tailEnd/>
          </a:ln>
        </p:spPr>
      </p:pic>
      <p:sp>
        <p:nvSpPr>
          <p:cNvPr id="286724" name="Rectangle 4"/>
          <p:cNvSpPr>
            <a:spLocks noGrp="1" noChangeArrowheads="1"/>
          </p:cNvSpPr>
          <p:nvPr>
            <p:ph type="title"/>
          </p:nvPr>
        </p:nvSpPr>
        <p:spPr/>
        <p:txBody>
          <a:bodyPr/>
          <a:lstStyle/>
          <a:p>
            <a:pPr>
              <a:defRPr/>
            </a:pPr>
            <a:r>
              <a:rPr lang="en-US" sz="3600" dirty="0" smtClean="0"/>
              <a:t>Effect of RAS on GFR</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p:txBody>
          <a:bodyPr/>
          <a:lstStyle/>
          <a:p>
            <a:pPr>
              <a:defRPr/>
            </a:pPr>
            <a:r>
              <a:rPr lang="en-US" altLang="en-US" smtClean="0"/>
              <a:t>Diagnosis of RAS</a:t>
            </a:r>
          </a:p>
        </p:txBody>
      </p:sp>
      <p:sp>
        <p:nvSpPr>
          <p:cNvPr id="287747" name="Rectangle 3"/>
          <p:cNvSpPr>
            <a:spLocks noGrp="1" noChangeArrowheads="1"/>
          </p:cNvSpPr>
          <p:nvPr>
            <p:ph type="body" idx="1"/>
          </p:nvPr>
        </p:nvSpPr>
        <p:spPr>
          <a:xfrm>
            <a:off x="346363" y="1406237"/>
            <a:ext cx="11480800" cy="4673600"/>
          </a:xfrm>
        </p:spPr>
        <p:txBody>
          <a:bodyPr/>
          <a:lstStyle/>
          <a:p>
            <a:pPr>
              <a:lnSpc>
                <a:spcPct val="110000"/>
              </a:lnSpc>
              <a:defRPr/>
            </a:pPr>
            <a:r>
              <a:rPr lang="en-US" altLang="en-US" sz="2800" dirty="0" smtClean="0"/>
              <a:t>Gold std: angiography</a:t>
            </a:r>
          </a:p>
          <a:p>
            <a:pPr>
              <a:lnSpc>
                <a:spcPct val="110000"/>
              </a:lnSpc>
              <a:defRPr/>
            </a:pPr>
            <a:r>
              <a:rPr lang="en-US" altLang="en-US" sz="2800" dirty="0" smtClean="0"/>
              <a:t>Initial non-invasive tests:</a:t>
            </a:r>
          </a:p>
          <a:p>
            <a:pPr lvl="1">
              <a:lnSpc>
                <a:spcPct val="110000"/>
              </a:lnSpc>
              <a:defRPr/>
            </a:pPr>
            <a:r>
              <a:rPr lang="en-US" altLang="en-US" sz="2800" dirty="0" smtClean="0"/>
              <a:t>ACEI </a:t>
            </a:r>
            <a:r>
              <a:rPr lang="en-US" altLang="en-US" sz="2800" dirty="0" err="1" smtClean="0"/>
              <a:t>renography</a:t>
            </a:r>
            <a:endParaRPr lang="en-US" altLang="en-US" sz="2800" dirty="0" smtClean="0"/>
          </a:p>
          <a:p>
            <a:pPr lvl="1">
              <a:lnSpc>
                <a:spcPct val="110000"/>
              </a:lnSpc>
              <a:defRPr/>
            </a:pPr>
            <a:r>
              <a:rPr lang="en-US" altLang="en-US" sz="2800" dirty="0" smtClean="0"/>
              <a:t>Duplex </a:t>
            </a:r>
            <a:r>
              <a:rPr lang="en-US" altLang="en-US" sz="2800" dirty="0" err="1" smtClean="0"/>
              <a:t>sonography</a:t>
            </a:r>
            <a:endParaRPr lang="en-US" altLang="en-US" sz="2800" dirty="0" smtClean="0"/>
          </a:p>
          <a:p>
            <a:pPr>
              <a:lnSpc>
                <a:spcPct val="110000"/>
              </a:lnSpc>
              <a:defRPr/>
            </a:pPr>
            <a:r>
              <a:rPr lang="en-US" altLang="en-US" sz="2800" dirty="0" smtClean="0"/>
              <a:t>Other tests: </a:t>
            </a:r>
          </a:p>
          <a:p>
            <a:pPr lvl="1">
              <a:lnSpc>
                <a:spcPct val="110000"/>
              </a:lnSpc>
              <a:defRPr/>
            </a:pPr>
            <a:r>
              <a:rPr lang="en-US" altLang="en-US" sz="2800" dirty="0" smtClean="0"/>
              <a:t>MRA - insensitive for distal / segmental RAS</a:t>
            </a:r>
          </a:p>
          <a:p>
            <a:pPr lvl="1">
              <a:lnSpc>
                <a:spcPct val="110000"/>
              </a:lnSpc>
              <a:defRPr/>
            </a:pPr>
            <a:r>
              <a:rPr lang="en-US" altLang="en-US" sz="2800" dirty="0" err="1" smtClean="0"/>
              <a:t>Captopril</a:t>
            </a:r>
            <a:r>
              <a:rPr lang="en-US" altLang="en-US" sz="2800" dirty="0" smtClean="0"/>
              <a:t> test (PRA post-C.) - low sensitivity</a:t>
            </a:r>
          </a:p>
          <a:p>
            <a:pPr lvl="1">
              <a:lnSpc>
                <a:spcPct val="110000"/>
              </a:lnSpc>
              <a:defRPr/>
            </a:pPr>
            <a:r>
              <a:rPr lang="en-US" altLang="en-US" sz="2800" dirty="0" smtClean="0"/>
              <a:t>Renal vein </a:t>
            </a:r>
            <a:r>
              <a:rPr lang="en-US" altLang="en-US" sz="2800" dirty="0" err="1" smtClean="0"/>
              <a:t>renin</a:t>
            </a:r>
            <a:r>
              <a:rPr lang="en-US" altLang="en-US" sz="2800" dirty="0" smtClean="0"/>
              <a:t> levels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ChangeArrowheads="1"/>
          </p:cNvSpPr>
          <p:nvPr>
            <p:ph type="body" idx="1"/>
          </p:nvPr>
        </p:nvSpPr>
        <p:spPr>
          <a:xfrm>
            <a:off x="406400" y="1427010"/>
            <a:ext cx="11480800" cy="5056917"/>
          </a:xfrm>
        </p:spPr>
        <p:txBody>
          <a:bodyPr/>
          <a:lstStyle/>
          <a:p>
            <a:pPr>
              <a:lnSpc>
                <a:spcPct val="120000"/>
              </a:lnSpc>
              <a:defRPr/>
            </a:pPr>
            <a:r>
              <a:rPr lang="en-US" altLang="en-US" sz="2800" dirty="0" smtClean="0"/>
              <a:t>Off ACEI &amp; ATII receptor blockers x 3-7 days </a:t>
            </a:r>
          </a:p>
          <a:p>
            <a:pPr>
              <a:lnSpc>
                <a:spcPct val="120000"/>
              </a:lnSpc>
              <a:defRPr/>
            </a:pPr>
            <a:r>
              <a:rPr lang="en-US" altLang="en-US" sz="2800" dirty="0" smtClean="0"/>
              <a:t>Off diuretics x 5-7d</a:t>
            </a:r>
          </a:p>
          <a:p>
            <a:pPr>
              <a:lnSpc>
                <a:spcPct val="120000"/>
              </a:lnSpc>
              <a:defRPr/>
            </a:pPr>
            <a:r>
              <a:rPr lang="en-US" altLang="en-US" sz="2800" dirty="0" smtClean="0"/>
              <a:t>No solid food x 4 hrs</a:t>
            </a:r>
          </a:p>
          <a:p>
            <a:pPr>
              <a:lnSpc>
                <a:spcPct val="120000"/>
              </a:lnSpc>
              <a:defRPr/>
            </a:pPr>
            <a:r>
              <a:rPr lang="en-US" altLang="en-US" sz="2800" dirty="0" smtClean="0"/>
              <a:t>Patient well hydrated</a:t>
            </a:r>
            <a:endParaRPr lang="en-US" altLang="en-US" dirty="0" smtClean="0"/>
          </a:p>
          <a:p>
            <a:pPr lvl="1">
              <a:lnSpc>
                <a:spcPct val="120000"/>
              </a:lnSpc>
              <a:defRPr/>
            </a:pPr>
            <a:r>
              <a:rPr lang="en-US" altLang="en-US" sz="2400" dirty="0" smtClean="0"/>
              <a:t>10 ml/kg water 30-60 min pre-  and during test</a:t>
            </a:r>
            <a:endParaRPr lang="en-US" altLang="en-US" dirty="0" smtClean="0"/>
          </a:p>
          <a:p>
            <a:pPr>
              <a:lnSpc>
                <a:spcPct val="120000"/>
              </a:lnSpc>
              <a:defRPr/>
            </a:pPr>
            <a:r>
              <a:rPr lang="en-US" altLang="en-US" sz="2800" dirty="0" smtClean="0"/>
              <a:t>ACEI</a:t>
            </a:r>
          </a:p>
          <a:p>
            <a:pPr lvl="1">
              <a:lnSpc>
                <a:spcPct val="120000"/>
              </a:lnSpc>
              <a:defRPr/>
            </a:pPr>
            <a:r>
              <a:rPr lang="en-US" altLang="en-US" sz="2400" dirty="0" err="1" smtClean="0"/>
              <a:t>Captopril</a:t>
            </a:r>
            <a:r>
              <a:rPr lang="en-US" altLang="en-US" sz="2400" dirty="0" smtClean="0"/>
              <a:t> 25-50 mg </a:t>
            </a:r>
            <a:r>
              <a:rPr lang="en-US" altLang="en-US" sz="2400" dirty="0" err="1" smtClean="0"/>
              <a:t>po</a:t>
            </a:r>
            <a:r>
              <a:rPr lang="en-US" altLang="en-US" sz="2400" dirty="0" smtClean="0"/>
              <a:t> (crushed), 1 hr pre-scan</a:t>
            </a:r>
          </a:p>
          <a:p>
            <a:pPr lvl="1">
              <a:lnSpc>
                <a:spcPct val="120000"/>
              </a:lnSpc>
              <a:defRPr/>
            </a:pPr>
            <a:r>
              <a:rPr lang="en-US" altLang="en-US" sz="2400" dirty="0" err="1" smtClean="0"/>
              <a:t>Enalaprilat</a:t>
            </a:r>
            <a:r>
              <a:rPr lang="en-US" altLang="en-US" sz="2400" dirty="0" smtClean="0"/>
              <a:t> 40 µg/kg iv (2.5 mg max), 15 min pre-scan</a:t>
            </a:r>
          </a:p>
          <a:p>
            <a:pPr lvl="1">
              <a:lnSpc>
                <a:spcPct val="120000"/>
              </a:lnSpc>
              <a:defRPr/>
            </a:pPr>
            <a:r>
              <a:rPr lang="en-US" altLang="en-US" sz="2400" dirty="0" smtClean="0"/>
              <a:t>Monitor BP q 15 min</a:t>
            </a:r>
          </a:p>
        </p:txBody>
      </p:sp>
      <p:sp>
        <p:nvSpPr>
          <p:cNvPr id="289795" name="Rectangle 3"/>
          <p:cNvSpPr>
            <a:spLocks noChangeArrowheads="1"/>
          </p:cNvSpPr>
          <p:nvPr/>
        </p:nvSpPr>
        <p:spPr bwMode="auto">
          <a:xfrm>
            <a:off x="900545" y="69269"/>
            <a:ext cx="10363200" cy="1143000"/>
          </a:xfrm>
          <a:prstGeom prst="rect">
            <a:avLst/>
          </a:prstGeom>
          <a:noFill/>
          <a:ln w="9525">
            <a:noFill/>
            <a:miter lim="800000"/>
            <a:headEnd/>
            <a:tailEnd/>
          </a:ln>
          <a:effectLst/>
        </p:spPr>
        <p:txBody>
          <a:bodyPr anchor="ctr"/>
          <a:lstStyle/>
          <a:p>
            <a:pPr algn="ctr">
              <a:defRPr/>
            </a:pPr>
            <a:r>
              <a:rPr lang="en-US" altLang="en-US" sz="4000" dirty="0">
                <a:solidFill>
                  <a:schemeClr val="tx2"/>
                </a:solidFill>
                <a:latin typeface="Arial" charset="0"/>
              </a:rPr>
              <a:t>ACEI </a:t>
            </a:r>
            <a:r>
              <a:rPr lang="en-US" altLang="en-US" sz="4000" dirty="0" err="1">
                <a:solidFill>
                  <a:schemeClr val="tx2"/>
                </a:solidFill>
                <a:latin typeface="Arial" charset="0"/>
              </a:rPr>
              <a:t>Renography</a:t>
            </a:r>
            <a:r>
              <a:rPr lang="en-US" altLang="en-US" sz="4000" dirty="0">
                <a:solidFill>
                  <a:schemeClr val="tx2"/>
                </a:solidFill>
                <a:latin typeface="Arial" charset="0"/>
              </a:rPr>
              <a:t> </a:t>
            </a:r>
            <a:r>
              <a:rPr lang="en-US" altLang="en-US" sz="3200" dirty="0">
                <a:solidFill>
                  <a:schemeClr val="tx2"/>
                </a:solidFill>
                <a:effectLst>
                  <a:outerShdw blurRad="38100" dist="38100" dir="2700000" algn="tl">
                    <a:srgbClr val="000000"/>
                  </a:outerShdw>
                </a:effectLst>
                <a:latin typeface="Arial" charset="0"/>
              </a:rPr>
              <a:t/>
            </a:r>
            <a:br>
              <a:rPr lang="en-US" altLang="en-US" sz="3200" dirty="0">
                <a:solidFill>
                  <a:schemeClr val="tx2"/>
                </a:solidFill>
                <a:effectLst>
                  <a:outerShdw blurRad="38100" dist="38100" dir="2700000" algn="tl">
                    <a:srgbClr val="000000"/>
                  </a:outerShdw>
                </a:effectLst>
                <a:latin typeface="Arial" charset="0"/>
              </a:rPr>
            </a:br>
            <a:r>
              <a:rPr lang="en-US" altLang="en-US" sz="3200" b="0" dirty="0">
                <a:solidFill>
                  <a:schemeClr val="bg2"/>
                </a:solidFill>
                <a:latin typeface="Arial" charset="0"/>
              </a:rPr>
              <a:t>Patient Preparation</a:t>
            </a:r>
            <a:endParaRPr lang="en-US" altLang="en-US" sz="5400" b="0" dirty="0">
              <a:solidFill>
                <a:schemeClr val="bg2"/>
              </a:solidFill>
              <a:latin typeface="Arial"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ChangeArrowheads="1"/>
          </p:cNvSpPr>
          <p:nvPr>
            <p:ph type="title"/>
          </p:nvPr>
        </p:nvSpPr>
        <p:spPr>
          <a:xfrm>
            <a:off x="0" y="674974"/>
            <a:ext cx="12192000" cy="749300"/>
          </a:xfrm>
        </p:spPr>
        <p:txBody>
          <a:bodyPr/>
          <a:lstStyle/>
          <a:p>
            <a:pPr>
              <a:defRPr/>
            </a:pPr>
            <a:r>
              <a:rPr lang="en-US" altLang="en-US" kern="1200" dirty="0" smtClean="0">
                <a:solidFill>
                  <a:srgbClr val="FFFFFF"/>
                </a:solidFill>
                <a:latin typeface="Arial" charset="0"/>
                <a:ea typeface="+mn-ea"/>
                <a:cs typeface="Arial" panose="020B0604020202020204" pitchFamily="34" charset="0"/>
              </a:rPr>
              <a:t>ACEI </a:t>
            </a:r>
            <a:r>
              <a:rPr lang="en-US" altLang="en-US" kern="1200" dirty="0" err="1" smtClean="0">
                <a:solidFill>
                  <a:srgbClr val="FFFFFF"/>
                </a:solidFill>
                <a:latin typeface="Arial" charset="0"/>
                <a:ea typeface="+mn-ea"/>
                <a:cs typeface="Arial" panose="020B0604020202020204" pitchFamily="34" charset="0"/>
              </a:rPr>
              <a:t>Renography</a:t>
            </a:r>
            <a:r>
              <a:rPr lang="en-US" altLang="en-US" kern="1200" dirty="0" smtClean="0">
                <a:solidFill>
                  <a:srgbClr val="FFFFFF"/>
                </a:solidFill>
                <a:latin typeface="Arial" charset="0"/>
                <a:ea typeface="+mn-ea"/>
                <a:cs typeface="Arial" panose="020B0604020202020204" pitchFamily="34" charset="0"/>
              </a:rPr>
              <a:t> </a:t>
            </a:r>
            <a:r>
              <a:rPr lang="en-US" altLang="en-US" dirty="0" smtClean="0">
                <a:solidFill>
                  <a:schemeClr val="bg2"/>
                </a:solidFill>
              </a:rPr>
              <a:t/>
            </a:r>
            <a:br>
              <a:rPr lang="en-US" altLang="en-US" dirty="0" smtClean="0">
                <a:solidFill>
                  <a:schemeClr val="bg2"/>
                </a:solidFill>
              </a:rPr>
            </a:br>
            <a:r>
              <a:rPr lang="en-US" altLang="en-US" dirty="0" smtClean="0">
                <a:solidFill>
                  <a:schemeClr val="bg2"/>
                </a:solidFill>
              </a:rPr>
              <a:t>Procedure</a:t>
            </a:r>
          </a:p>
        </p:txBody>
      </p:sp>
      <p:sp>
        <p:nvSpPr>
          <p:cNvPr id="290819" name="Rectangle 3"/>
          <p:cNvSpPr>
            <a:spLocks noGrp="1" noChangeArrowheads="1"/>
          </p:cNvSpPr>
          <p:nvPr>
            <p:ph type="body" idx="1"/>
          </p:nvPr>
        </p:nvSpPr>
        <p:spPr>
          <a:xfrm>
            <a:off x="434109" y="1620982"/>
            <a:ext cx="11480800" cy="4459288"/>
          </a:xfrm>
        </p:spPr>
        <p:txBody>
          <a:bodyPr/>
          <a:lstStyle/>
          <a:p>
            <a:pPr>
              <a:lnSpc>
                <a:spcPct val="110000"/>
              </a:lnSpc>
              <a:defRPr/>
            </a:pPr>
            <a:r>
              <a:rPr lang="en-US" altLang="en-US" sz="2800" dirty="0" smtClean="0"/>
              <a:t>Tracer: 		Tc-99m MAG3 (or DTPA)</a:t>
            </a:r>
          </a:p>
          <a:p>
            <a:pPr>
              <a:lnSpc>
                <a:spcPct val="110000"/>
              </a:lnSpc>
              <a:defRPr/>
            </a:pPr>
            <a:r>
              <a:rPr lang="en-US" altLang="en-US" sz="2800" dirty="0" smtClean="0"/>
              <a:t>Protocol: 	1 day </a:t>
            </a:r>
            <a:r>
              <a:rPr lang="en-US" altLang="en-US" sz="2800" i="1" dirty="0" smtClean="0"/>
              <a:t>vs</a:t>
            </a:r>
            <a:r>
              <a:rPr lang="en-US" altLang="en-US" sz="2800" dirty="0" smtClean="0"/>
              <a:t>. 2 day test</a:t>
            </a:r>
          </a:p>
          <a:p>
            <a:pPr lvl="1">
              <a:lnSpc>
                <a:spcPct val="110000"/>
              </a:lnSpc>
              <a:defRPr/>
            </a:pPr>
            <a:r>
              <a:rPr lang="en-US" altLang="en-US" sz="2800" dirty="0" smtClean="0"/>
              <a:t>1 day test: 	baseline scan (1-2 </a:t>
            </a:r>
            <a:r>
              <a:rPr lang="en-US" altLang="en-US" sz="2800" dirty="0" err="1" smtClean="0"/>
              <a:t>mCi</a:t>
            </a:r>
            <a:r>
              <a:rPr lang="en-US" altLang="en-US" sz="2800" dirty="0" smtClean="0"/>
              <a:t>) followed by            			post-</a:t>
            </a:r>
            <a:r>
              <a:rPr lang="en-US" altLang="en-US" sz="2800" dirty="0" err="1" smtClean="0"/>
              <a:t>Capto</a:t>
            </a:r>
            <a:r>
              <a:rPr lang="en-US" altLang="en-US" sz="2800" dirty="0" smtClean="0"/>
              <a:t> scan (8-10 </a:t>
            </a:r>
            <a:r>
              <a:rPr lang="en-US" altLang="en-US" sz="2800" dirty="0" err="1" smtClean="0"/>
              <a:t>mCi</a:t>
            </a:r>
            <a:r>
              <a:rPr lang="en-US" altLang="en-US" sz="2800" dirty="0" smtClean="0"/>
              <a:t>)</a:t>
            </a:r>
          </a:p>
          <a:p>
            <a:pPr lvl="1">
              <a:lnSpc>
                <a:spcPct val="110000"/>
              </a:lnSpc>
              <a:defRPr/>
            </a:pPr>
            <a:r>
              <a:rPr lang="en-US" altLang="en-US" sz="2800" dirty="0" smtClean="0"/>
              <a:t>2 day test: 	post-</a:t>
            </a:r>
            <a:r>
              <a:rPr lang="en-US" altLang="en-US" sz="2800" dirty="0" err="1" smtClean="0"/>
              <a:t>Capto</a:t>
            </a:r>
            <a:r>
              <a:rPr lang="en-US" altLang="en-US" sz="2800" dirty="0" smtClean="0"/>
              <a:t> scan, </a:t>
            </a:r>
            <a:br>
              <a:rPr lang="en-US" altLang="en-US" sz="2800" dirty="0" smtClean="0"/>
            </a:br>
            <a:r>
              <a:rPr lang="en-US" altLang="en-US" sz="2800" dirty="0" smtClean="0"/>
              <a:t>			only if abnormal &gt;&gt; baseline </a:t>
            </a:r>
          </a:p>
          <a:p>
            <a:pPr>
              <a:lnSpc>
                <a:spcPct val="110000"/>
              </a:lnSpc>
              <a:defRPr/>
            </a:pPr>
            <a:r>
              <a:rPr lang="en-US" altLang="en-US" sz="2800" dirty="0" smtClean="0"/>
              <a:t>Acquisition: 	flow &amp; dynamic x 20-30 min.</a:t>
            </a:r>
          </a:p>
          <a:p>
            <a:pPr lvl="1">
              <a:defRPr/>
            </a:pPr>
            <a:endParaRPr lang="en-US" altLang="en-US" sz="2800" dirty="0"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GRAPH"/>
          <p:cNvPicPr>
            <a:picLocks noChangeAspect="1" noChangeArrowheads="1"/>
          </p:cNvPicPr>
          <p:nvPr/>
        </p:nvPicPr>
        <p:blipFill>
          <a:blip r:embed="rId2" cstate="print"/>
          <a:srcRect/>
          <a:stretch>
            <a:fillRect/>
          </a:stretch>
        </p:blipFill>
        <p:spPr bwMode="auto">
          <a:xfrm>
            <a:off x="3401517" y="0"/>
            <a:ext cx="8790483" cy="3906982"/>
          </a:xfrm>
          <a:prstGeom prst="rect">
            <a:avLst/>
          </a:prstGeom>
          <a:noFill/>
          <a:ln w="9525">
            <a:noFill/>
            <a:miter lim="800000"/>
            <a:headEnd/>
            <a:tailEnd/>
          </a:ln>
        </p:spPr>
      </p:pic>
      <p:pic>
        <p:nvPicPr>
          <p:cNvPr id="68611" name="Picture 3" descr="BeaBlack"/>
          <p:cNvPicPr>
            <a:picLocks noChangeAspect="1" noChangeArrowheads="1"/>
          </p:cNvPicPr>
          <p:nvPr/>
        </p:nvPicPr>
        <p:blipFill>
          <a:blip r:embed="rId3" cstate="print"/>
          <a:srcRect/>
          <a:stretch>
            <a:fillRect/>
          </a:stretch>
        </p:blipFill>
        <p:spPr bwMode="auto">
          <a:xfrm>
            <a:off x="10972800" y="6553201"/>
            <a:ext cx="914400" cy="219075"/>
          </a:xfrm>
          <a:prstGeom prst="rect">
            <a:avLst/>
          </a:prstGeom>
          <a:noFill/>
          <a:ln w="9525">
            <a:noFill/>
            <a:miter lim="800000"/>
            <a:headEnd/>
            <a:tailEnd/>
          </a:ln>
        </p:spPr>
      </p:pic>
      <p:sp>
        <p:nvSpPr>
          <p:cNvPr id="4" name="Rectangle 3"/>
          <p:cNvSpPr txBox="1">
            <a:spLocks noChangeArrowheads="1"/>
          </p:cNvSpPr>
          <p:nvPr/>
        </p:nvSpPr>
        <p:spPr>
          <a:xfrm>
            <a:off x="226291" y="3929928"/>
            <a:ext cx="11480800" cy="2928072"/>
          </a:xfrm>
          <a:prstGeom prst="rect">
            <a:avLst/>
          </a:prstGeom>
        </p:spPr>
        <p:txBody>
          <a:bodyPr/>
          <a:lstStyle/>
          <a:p>
            <a:pPr marL="342900" marR="0" lvl="0" indent="-342900" algn="l" defTabSz="914400" rtl="0" eaLnBrk="1" fontAlgn="base" latinLnBrk="0" hangingPunct="1">
              <a:lnSpc>
                <a:spcPct val="160000"/>
              </a:lnSpc>
              <a:spcBef>
                <a:spcPct val="20000"/>
              </a:spcBef>
              <a:spcAft>
                <a:spcPct val="0"/>
              </a:spcAft>
              <a:buClr>
                <a:schemeClr val="tx1"/>
              </a:buClr>
              <a:buSzTx/>
              <a:buFontTx/>
              <a:buChar char="•"/>
              <a:tabLst/>
              <a:defRPr/>
            </a:pPr>
            <a:r>
              <a:rPr kumimoji="0" lang="en-US" altLang="en-US" sz="2600" b="0" i="0" u="none" strike="noStrike" kern="0" cap="none" spc="0" normalizeH="0" baseline="0" noProof="0" dirty="0" smtClean="0">
                <a:ln>
                  <a:noFill/>
                </a:ln>
                <a:solidFill>
                  <a:schemeClr val="bg2"/>
                </a:solidFill>
                <a:effectLst/>
                <a:uLnTx/>
                <a:uFillTx/>
                <a:latin typeface="+mn-lt"/>
                <a:ea typeface="+mn-ea"/>
                <a:cs typeface="+mn-cs"/>
              </a:rPr>
              <a:t>Relative renal uptake (</a:t>
            </a:r>
            <a:r>
              <a:rPr kumimoji="0" lang="en-US" altLang="en-US" sz="2600" b="0" i="0" u="none" strike="noStrike" kern="0" cap="none" spc="0" normalizeH="0" baseline="0" noProof="0" dirty="0" err="1" smtClean="0">
                <a:ln>
                  <a:noFill/>
                </a:ln>
                <a:solidFill>
                  <a:schemeClr val="bg2"/>
                </a:solidFill>
                <a:effectLst/>
                <a:uLnTx/>
                <a:uFillTx/>
                <a:latin typeface="+mn-lt"/>
                <a:ea typeface="+mn-ea"/>
                <a:cs typeface="+mn-cs"/>
              </a:rPr>
              <a:t>bkg</a:t>
            </a:r>
            <a:r>
              <a:rPr kumimoji="0" lang="en-US" altLang="en-US" sz="2600" b="0" i="0" u="none" strike="noStrike" kern="0" cap="none" spc="0" normalizeH="0" baseline="0" noProof="0" dirty="0" smtClean="0">
                <a:ln>
                  <a:noFill/>
                </a:ln>
                <a:solidFill>
                  <a:schemeClr val="bg2"/>
                </a:solidFill>
                <a:effectLst/>
                <a:uLnTx/>
                <a:uFillTx/>
                <a:latin typeface="+mn-lt"/>
                <a:ea typeface="+mn-ea"/>
                <a:cs typeface="+mn-cs"/>
              </a:rPr>
              <a:t> corrected)</a:t>
            </a:r>
          </a:p>
          <a:p>
            <a:pPr marL="342900" marR="0" lvl="0" indent="-342900" algn="l" defTabSz="914400" rtl="0" eaLnBrk="1" fontAlgn="base" latinLnBrk="0" hangingPunct="1">
              <a:lnSpc>
                <a:spcPct val="140000"/>
              </a:lnSpc>
              <a:spcBef>
                <a:spcPct val="20000"/>
              </a:spcBef>
              <a:spcAft>
                <a:spcPct val="0"/>
              </a:spcAft>
              <a:buClr>
                <a:schemeClr val="tx1"/>
              </a:buClr>
              <a:buSzTx/>
              <a:buFontTx/>
              <a:buChar char="•"/>
              <a:tabLst/>
              <a:defRPr/>
            </a:pPr>
            <a:r>
              <a:rPr kumimoji="0" lang="en-US" altLang="en-US" sz="2600" b="0" i="0" u="none" strike="noStrike" kern="0" cap="none" spc="0" normalizeH="0" baseline="0" noProof="0" dirty="0" smtClean="0">
                <a:ln>
                  <a:noFill/>
                </a:ln>
                <a:solidFill>
                  <a:schemeClr val="bg2"/>
                </a:solidFill>
                <a:effectLst/>
                <a:uLnTx/>
                <a:uFillTx/>
                <a:latin typeface="+mn-lt"/>
                <a:ea typeface="+mn-ea"/>
                <a:cs typeface="+mn-cs"/>
              </a:rPr>
              <a:t>Time to peak (</a:t>
            </a:r>
            <a:r>
              <a:rPr kumimoji="0" lang="en-US" altLang="en-US" sz="2600" b="0" i="0" u="none" strike="noStrike" kern="0" cap="none" spc="0" normalizeH="0" baseline="0" noProof="0" dirty="0" err="1" smtClean="0">
                <a:ln>
                  <a:noFill/>
                </a:ln>
                <a:solidFill>
                  <a:schemeClr val="bg2"/>
                </a:solidFill>
                <a:effectLst/>
                <a:uLnTx/>
                <a:uFillTx/>
                <a:latin typeface="+mn-lt"/>
                <a:ea typeface="+mn-ea"/>
                <a:cs typeface="+mn-cs"/>
              </a:rPr>
              <a:t>T</a:t>
            </a:r>
            <a:r>
              <a:rPr kumimoji="0" lang="en-US" altLang="en-US" sz="2600" b="0" i="0" u="none" strike="noStrike" kern="0" cap="none" spc="0" normalizeH="0" baseline="-20000" noProof="0" dirty="0" err="1" smtClean="0">
                <a:ln>
                  <a:noFill/>
                </a:ln>
                <a:solidFill>
                  <a:schemeClr val="bg2"/>
                </a:solidFill>
                <a:effectLst/>
                <a:uLnTx/>
                <a:uFillTx/>
                <a:latin typeface="+mn-lt"/>
                <a:ea typeface="+mn-ea"/>
                <a:cs typeface="+mn-cs"/>
              </a:rPr>
              <a:t>p</a:t>
            </a:r>
            <a:r>
              <a:rPr kumimoji="0" lang="en-US" altLang="en-US" sz="2600" b="0" i="0" u="none" strike="noStrike" kern="0" cap="none" spc="0" normalizeH="0" baseline="0" noProof="0" dirty="0" smtClean="0">
                <a:ln>
                  <a:noFill/>
                </a:ln>
                <a:solidFill>
                  <a:schemeClr val="bg2"/>
                </a:solidFill>
                <a:effectLst/>
                <a:uLnTx/>
                <a:uFillTx/>
                <a:latin typeface="+mn-lt"/>
                <a:ea typeface="+mn-ea"/>
                <a:cs typeface="+mn-cs"/>
              </a:rPr>
              <a:t>) - from cortical ROI</a:t>
            </a:r>
          </a:p>
          <a:p>
            <a:pPr marL="742950" marR="0" lvl="1" indent="-285750" algn="l" defTabSz="914400" rtl="0" eaLnBrk="1" fontAlgn="base" latinLnBrk="0" hangingPunct="1">
              <a:lnSpc>
                <a:spcPct val="100000"/>
              </a:lnSpc>
              <a:spcBef>
                <a:spcPct val="20000"/>
              </a:spcBef>
              <a:spcAft>
                <a:spcPct val="0"/>
              </a:spcAft>
              <a:buClr>
                <a:schemeClr val="tx1"/>
              </a:buClr>
              <a:buSzTx/>
              <a:buFontTx/>
              <a:buChar char="•"/>
              <a:tabLst/>
              <a:defRPr/>
            </a:pPr>
            <a:r>
              <a:rPr kumimoji="0" lang="en-US" altLang="en-US" sz="2400" b="0" i="0" u="none" strike="noStrike" kern="0" cap="none" spc="0" normalizeH="0" baseline="0" noProof="0" dirty="0" smtClean="0">
                <a:ln>
                  <a:noFill/>
                </a:ln>
                <a:solidFill>
                  <a:schemeClr val="bg2"/>
                </a:solidFill>
                <a:effectLst/>
                <a:uLnTx/>
                <a:uFillTx/>
                <a:latin typeface="+mn-lt"/>
                <a:cs typeface="+mn-cs"/>
              </a:rPr>
              <a:t>normal &lt; 5 min</a:t>
            </a:r>
          </a:p>
          <a:p>
            <a:pPr marL="342900" marR="0" lvl="0" indent="-342900" algn="l" defTabSz="914400" rtl="0" eaLnBrk="1" fontAlgn="base" latinLnBrk="0" hangingPunct="1">
              <a:lnSpc>
                <a:spcPct val="160000"/>
              </a:lnSpc>
              <a:spcBef>
                <a:spcPct val="20000"/>
              </a:spcBef>
              <a:spcAft>
                <a:spcPct val="0"/>
              </a:spcAft>
              <a:buClr>
                <a:schemeClr val="tx1"/>
              </a:buClr>
              <a:buSzTx/>
              <a:buFontTx/>
              <a:buChar char="•"/>
              <a:tabLst/>
              <a:defRPr/>
            </a:pPr>
            <a:r>
              <a:rPr kumimoji="0" lang="en-US" altLang="en-US" sz="2600" b="0" i="0" u="none" strike="noStrike" kern="0" cap="none" spc="0" normalizeH="0" baseline="0" noProof="0" dirty="0" smtClean="0">
                <a:ln>
                  <a:noFill/>
                </a:ln>
                <a:solidFill>
                  <a:schemeClr val="bg2"/>
                </a:solidFill>
                <a:effectLst/>
                <a:uLnTx/>
                <a:uFillTx/>
                <a:latin typeface="+mn-lt"/>
                <a:ea typeface="+mn-ea"/>
                <a:cs typeface="+mn-cs"/>
              </a:rPr>
              <a:t>RCA</a:t>
            </a:r>
            <a:r>
              <a:rPr kumimoji="0" lang="en-US" altLang="en-US" sz="2600" b="0" i="0" u="none" strike="noStrike" kern="0" cap="none" spc="0" normalizeH="0" baseline="-20000" noProof="0" dirty="0" smtClean="0">
                <a:ln>
                  <a:noFill/>
                </a:ln>
                <a:solidFill>
                  <a:schemeClr val="bg2"/>
                </a:solidFill>
                <a:effectLst/>
                <a:uLnTx/>
                <a:uFillTx/>
                <a:latin typeface="+mn-lt"/>
                <a:ea typeface="+mn-ea"/>
                <a:cs typeface="+mn-cs"/>
              </a:rPr>
              <a:t>20</a:t>
            </a:r>
            <a:r>
              <a:rPr kumimoji="0" lang="en-US" altLang="en-US" sz="2600" b="0" i="0" u="none" strike="noStrike" kern="0" cap="none" spc="0" normalizeH="0" baseline="0" noProof="0" dirty="0" smtClean="0">
                <a:ln>
                  <a:noFill/>
                </a:ln>
                <a:solidFill>
                  <a:schemeClr val="bg2"/>
                </a:solidFill>
                <a:effectLst/>
                <a:uLnTx/>
                <a:uFillTx/>
                <a:latin typeface="+mn-lt"/>
                <a:ea typeface="+mn-ea"/>
                <a:cs typeface="+mn-cs"/>
              </a:rPr>
              <a:t> (20 min/peak ratio) - from cortical ROI</a:t>
            </a:r>
          </a:p>
          <a:p>
            <a:pPr marL="742950" marR="0" lvl="1" indent="-285750" algn="l" defTabSz="914400" rtl="0" eaLnBrk="1" fontAlgn="base" latinLnBrk="0" hangingPunct="1">
              <a:lnSpc>
                <a:spcPct val="90000"/>
              </a:lnSpc>
              <a:spcBef>
                <a:spcPct val="20000"/>
              </a:spcBef>
              <a:spcAft>
                <a:spcPct val="0"/>
              </a:spcAft>
              <a:buClr>
                <a:schemeClr val="tx1"/>
              </a:buClr>
              <a:buSzTx/>
              <a:buFontTx/>
              <a:buChar char="•"/>
              <a:tabLst/>
              <a:defRPr/>
            </a:pPr>
            <a:r>
              <a:rPr kumimoji="0" lang="en-US" altLang="en-US" sz="2400" b="0" i="0" u="none" strike="noStrike" kern="0" cap="none" spc="0" normalizeH="0" baseline="0" noProof="0" dirty="0" smtClean="0">
                <a:ln>
                  <a:noFill/>
                </a:ln>
                <a:solidFill>
                  <a:schemeClr val="bg2"/>
                </a:solidFill>
                <a:effectLst/>
                <a:uLnTx/>
                <a:uFillTx/>
                <a:latin typeface="+mn-lt"/>
                <a:cs typeface="+mn-cs"/>
              </a:rPr>
              <a:t>normal &lt; 0.3</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ChangeArrowheads="1"/>
          </p:cNvSpPr>
          <p:nvPr/>
        </p:nvSpPr>
        <p:spPr bwMode="auto">
          <a:xfrm>
            <a:off x="304800" y="124688"/>
            <a:ext cx="11582400" cy="1138773"/>
          </a:xfrm>
          <a:prstGeom prst="rect">
            <a:avLst/>
          </a:prstGeom>
          <a:noFill/>
          <a:ln w="9525">
            <a:noFill/>
            <a:miter lim="800000"/>
            <a:headEnd/>
            <a:tailEnd/>
          </a:ln>
          <a:effectLst/>
        </p:spPr>
        <p:txBody>
          <a:bodyPr>
            <a:spAutoFit/>
          </a:bodyPr>
          <a:lstStyle/>
          <a:p>
            <a:pPr algn="ctr">
              <a:defRPr/>
            </a:pPr>
            <a:r>
              <a:rPr lang="en-US" altLang="en-US" sz="4000" dirty="0">
                <a:latin typeface="Arial" charset="0"/>
              </a:rPr>
              <a:t>ACEI </a:t>
            </a:r>
            <a:r>
              <a:rPr lang="en-US" altLang="en-US" sz="4000" dirty="0" err="1">
                <a:latin typeface="Arial" charset="0"/>
              </a:rPr>
              <a:t>Renography</a:t>
            </a:r>
            <a:r>
              <a:rPr lang="en-US" altLang="en-US" sz="2800" dirty="0">
                <a:solidFill>
                  <a:schemeClr val="bg2"/>
                </a:solidFill>
                <a:latin typeface="Arial" charset="0"/>
              </a:rPr>
              <a:t/>
            </a:r>
            <a:br>
              <a:rPr lang="en-US" altLang="en-US" sz="2800" dirty="0">
                <a:solidFill>
                  <a:schemeClr val="bg2"/>
                </a:solidFill>
                <a:latin typeface="Arial" charset="0"/>
              </a:rPr>
            </a:br>
            <a:r>
              <a:rPr lang="en-US" altLang="en-US" sz="2800" b="0" dirty="0">
                <a:solidFill>
                  <a:schemeClr val="bg2"/>
                </a:solidFill>
                <a:latin typeface="Arial" charset="0"/>
              </a:rPr>
              <a:t>Grading </a:t>
            </a:r>
            <a:r>
              <a:rPr lang="en-US" altLang="en-US" sz="2800" b="0" dirty="0" err="1">
                <a:solidFill>
                  <a:schemeClr val="bg2"/>
                </a:solidFill>
                <a:latin typeface="Arial" charset="0"/>
              </a:rPr>
              <a:t>renogram</a:t>
            </a:r>
            <a:r>
              <a:rPr lang="en-US" altLang="en-US" sz="2800" b="0" dirty="0">
                <a:solidFill>
                  <a:schemeClr val="bg2"/>
                </a:solidFill>
                <a:latin typeface="Arial" charset="0"/>
              </a:rPr>
              <a:t> curves</a:t>
            </a:r>
            <a:endParaRPr lang="en-US" sz="2800" b="0" dirty="0">
              <a:solidFill>
                <a:schemeClr val="bg2"/>
              </a:solidFill>
              <a:latin typeface="Times New Roman" pitchFamily="18" charset="0"/>
            </a:endParaRPr>
          </a:p>
        </p:txBody>
      </p:sp>
      <p:pic>
        <p:nvPicPr>
          <p:cNvPr id="69635" name="Picture 3" descr="FIG"/>
          <p:cNvPicPr>
            <a:picLocks noChangeAspect="1" noChangeArrowheads="1"/>
          </p:cNvPicPr>
          <p:nvPr/>
        </p:nvPicPr>
        <p:blipFill>
          <a:blip r:embed="rId2" cstate="print"/>
          <a:srcRect/>
          <a:stretch>
            <a:fillRect/>
          </a:stretch>
        </p:blipFill>
        <p:spPr bwMode="auto">
          <a:xfrm>
            <a:off x="861062" y="1371601"/>
            <a:ext cx="10426161" cy="5121276"/>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ChangeArrowheads="1"/>
          </p:cNvSpPr>
          <p:nvPr>
            <p:ph type="title"/>
          </p:nvPr>
        </p:nvSpPr>
        <p:spPr>
          <a:xfrm>
            <a:off x="0" y="481006"/>
            <a:ext cx="12192000" cy="749300"/>
          </a:xfrm>
        </p:spPr>
        <p:txBody>
          <a:bodyPr/>
          <a:lstStyle/>
          <a:p>
            <a:pPr>
              <a:defRPr/>
            </a:pPr>
            <a:r>
              <a:rPr lang="en-US" altLang="en-US" b="0" dirty="0" smtClean="0"/>
              <a:t>ACEI </a:t>
            </a:r>
            <a:r>
              <a:rPr lang="en-US" altLang="en-US" b="0" dirty="0" err="1" smtClean="0"/>
              <a:t>Renography</a:t>
            </a:r>
            <a:r>
              <a:rPr lang="en-US" altLang="en-US" b="0" dirty="0" smtClean="0"/>
              <a:t/>
            </a:r>
            <a:br>
              <a:rPr lang="en-US" altLang="en-US" b="0" dirty="0" smtClean="0"/>
            </a:br>
            <a:r>
              <a:rPr lang="en-US" altLang="en-US" sz="2800" b="0" dirty="0" smtClean="0">
                <a:solidFill>
                  <a:schemeClr val="bg2"/>
                </a:solidFill>
              </a:rPr>
              <a:t>Diagnostic Criteria</a:t>
            </a:r>
            <a:endParaRPr lang="en-US" altLang="en-US" sz="4400" b="0" dirty="0" smtClean="0">
              <a:solidFill>
                <a:schemeClr val="bg2"/>
              </a:solidFill>
            </a:endParaRPr>
          </a:p>
        </p:txBody>
      </p:sp>
      <p:sp>
        <p:nvSpPr>
          <p:cNvPr id="294915" name="Rectangle 3"/>
          <p:cNvSpPr>
            <a:spLocks noGrp="1" noChangeArrowheads="1"/>
          </p:cNvSpPr>
          <p:nvPr>
            <p:ph type="body" idx="1"/>
          </p:nvPr>
        </p:nvSpPr>
        <p:spPr>
          <a:xfrm>
            <a:off x="452582" y="1579851"/>
            <a:ext cx="10972800" cy="4710113"/>
          </a:xfrm>
        </p:spPr>
        <p:txBody>
          <a:bodyPr/>
          <a:lstStyle/>
          <a:p>
            <a:pPr>
              <a:lnSpc>
                <a:spcPct val="130000"/>
              </a:lnSpc>
              <a:defRPr/>
            </a:pPr>
            <a:r>
              <a:rPr lang="en-US" altLang="en-US" sz="2800" smtClean="0"/>
              <a:t>MAG3: ipsilateral parenchymal retention p.C.</a:t>
            </a:r>
          </a:p>
          <a:p>
            <a:pPr lvl="1">
              <a:lnSpc>
                <a:spcPct val="110000"/>
              </a:lnSpc>
              <a:defRPr/>
            </a:pPr>
            <a:r>
              <a:rPr lang="en-US" altLang="en-US" smtClean="0"/>
              <a:t>change in renogram curve by </a:t>
            </a:r>
            <a:r>
              <a:rPr lang="en-US" altLang="en-US" smtClean="0">
                <a:sym typeface="Symbol" pitchFamily="18" charset="2"/>
              </a:rPr>
              <a:t></a:t>
            </a:r>
            <a:r>
              <a:rPr lang="en-US" altLang="en-US" smtClean="0"/>
              <a:t> 1 grade</a:t>
            </a:r>
          </a:p>
          <a:p>
            <a:pPr lvl="1">
              <a:lnSpc>
                <a:spcPct val="130000"/>
              </a:lnSpc>
              <a:defRPr/>
            </a:pPr>
            <a:r>
              <a:rPr lang="en-US" altLang="en-US" smtClean="0"/>
              <a:t>RCA</a:t>
            </a:r>
            <a:r>
              <a:rPr lang="en-US" altLang="en-US" baseline="-20000" smtClean="0"/>
              <a:t>20   </a:t>
            </a:r>
            <a:r>
              <a:rPr lang="en-US" altLang="en-US" smtClean="0"/>
              <a:t>increase by </a:t>
            </a:r>
            <a:r>
              <a:rPr lang="en-US" altLang="en-US" smtClean="0">
                <a:sym typeface="Symbol" pitchFamily="18" charset="2"/>
              </a:rPr>
              <a:t></a:t>
            </a:r>
            <a:r>
              <a:rPr lang="en-US" altLang="en-US" smtClean="0"/>
              <a:t> 15% (e.g. from 30% to 45%)</a:t>
            </a:r>
          </a:p>
          <a:p>
            <a:pPr lvl="1">
              <a:lnSpc>
                <a:spcPct val="130000"/>
              </a:lnSpc>
              <a:defRPr/>
            </a:pPr>
            <a:r>
              <a:rPr lang="en-US" altLang="en-US" smtClean="0"/>
              <a:t>T</a:t>
            </a:r>
            <a:r>
              <a:rPr lang="en-US" altLang="en-US" baseline="-20000" smtClean="0"/>
              <a:t>p </a:t>
            </a:r>
            <a:r>
              <a:rPr lang="en-US" altLang="en-US" smtClean="0"/>
              <a:t>increase by </a:t>
            </a:r>
            <a:r>
              <a:rPr lang="en-US" altLang="en-US" smtClean="0">
                <a:sym typeface="Symbol" pitchFamily="18" charset="2"/>
              </a:rPr>
              <a:t></a:t>
            </a:r>
            <a:r>
              <a:rPr lang="en-US" altLang="en-US" smtClean="0"/>
              <a:t> 2 min or 40% (e.g. from 5 to 7’)</a:t>
            </a:r>
          </a:p>
          <a:p>
            <a:pPr>
              <a:lnSpc>
                <a:spcPct val="130000"/>
              </a:lnSpc>
              <a:defRPr/>
            </a:pPr>
            <a:r>
              <a:rPr lang="en-US" altLang="en-US" sz="2800" smtClean="0"/>
              <a:t>DTPA: ipsilateral decreased uptake</a:t>
            </a:r>
          </a:p>
          <a:p>
            <a:pPr lvl="1">
              <a:lnSpc>
                <a:spcPct val="130000"/>
              </a:lnSpc>
              <a:defRPr/>
            </a:pPr>
            <a:r>
              <a:rPr lang="en-US" altLang="en-US" smtClean="0"/>
              <a:t>Decrease in relative uptake </a:t>
            </a:r>
            <a:r>
              <a:rPr lang="en-US" altLang="en-US" smtClean="0">
                <a:sym typeface="Symbol" pitchFamily="18" charset="2"/>
              </a:rPr>
              <a:t></a:t>
            </a:r>
            <a:r>
              <a:rPr lang="en-US" altLang="en-US" smtClean="0"/>
              <a:t> 10% </a:t>
            </a:r>
            <a:br>
              <a:rPr lang="en-US" altLang="en-US" smtClean="0"/>
            </a:br>
            <a:r>
              <a:rPr lang="en-US" altLang="en-US" smtClean="0"/>
              <a:t>(e.g.from 50/50 to 40/60), change of 5-9% - intermediate</a:t>
            </a:r>
          </a:p>
          <a:p>
            <a:pPr lvl="1">
              <a:lnSpc>
                <a:spcPct val="130000"/>
              </a:lnSpc>
              <a:defRPr/>
            </a:pPr>
            <a:r>
              <a:rPr lang="en-US" altLang="en-US" smtClean="0"/>
              <a:t>change in renogram curve by </a:t>
            </a:r>
            <a:r>
              <a:rPr lang="en-US" altLang="en-US" smtClean="0">
                <a:sym typeface="Symbol" pitchFamily="18" charset="2"/>
              </a:rPr>
              <a:t></a:t>
            </a:r>
            <a:r>
              <a:rPr lang="en-US" altLang="en-US" smtClean="0"/>
              <a:t> 2 grades</a:t>
            </a:r>
          </a:p>
        </p:txBody>
      </p:sp>
      <p:sp>
        <p:nvSpPr>
          <p:cNvPr id="70660" name="Text Box 4"/>
          <p:cNvSpPr txBox="1">
            <a:spLocks noChangeArrowheads="1"/>
          </p:cNvSpPr>
          <p:nvPr/>
        </p:nvSpPr>
        <p:spPr bwMode="auto">
          <a:xfrm>
            <a:off x="7416800" y="6248400"/>
            <a:ext cx="3313728" cy="646331"/>
          </a:xfrm>
          <a:prstGeom prst="rect">
            <a:avLst/>
          </a:prstGeom>
          <a:noFill/>
          <a:ln w="9525">
            <a:noFill/>
            <a:miter lim="800000"/>
            <a:headEnd/>
            <a:tailEnd/>
          </a:ln>
        </p:spPr>
        <p:txBody>
          <a:bodyPr wrap="none">
            <a:spAutoFit/>
          </a:bodyPr>
          <a:lstStyle/>
          <a:p>
            <a:r>
              <a:rPr lang="en-US" altLang="en-US" sz="1800" b="0"/>
              <a:t>Consens. report JNM ‘96:1876</a:t>
            </a:r>
            <a:br>
              <a:rPr lang="en-US" altLang="en-US" sz="1800" b="0"/>
            </a:br>
            <a:r>
              <a:rPr lang="en-US" altLang="en-US" sz="1800" b="0"/>
              <a:t>Semin NM 4/99:128-145</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a:t>Lobe of Kidney</a:t>
            </a:r>
          </a:p>
        </p:txBody>
      </p:sp>
      <p:pic>
        <p:nvPicPr>
          <p:cNvPr id="80899" name="Picture 3" descr="0802L"/>
          <p:cNvPicPr>
            <a:picLocks noChangeAspect="1" noChangeArrowheads="1"/>
          </p:cNvPicPr>
          <p:nvPr/>
        </p:nvPicPr>
        <p:blipFill>
          <a:blip r:embed="rId2" cstate="print"/>
          <a:srcRect l="6561" t="11273" r="644"/>
          <a:stretch>
            <a:fillRect/>
          </a:stretch>
        </p:blipFill>
        <p:spPr bwMode="auto">
          <a:xfrm>
            <a:off x="1320800" y="1371600"/>
            <a:ext cx="10058400" cy="5410200"/>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a:xfrm>
            <a:off x="812800" y="90050"/>
            <a:ext cx="10363200" cy="741218"/>
          </a:xfrm>
        </p:spPr>
        <p:txBody>
          <a:bodyPr/>
          <a:lstStyle/>
          <a:p>
            <a:pPr>
              <a:defRPr/>
            </a:pPr>
            <a:r>
              <a:rPr lang="en-US" altLang="en-US" dirty="0" err="1" smtClean="0">
                <a:effectLst/>
              </a:rPr>
              <a:t>Captopril</a:t>
            </a:r>
            <a:r>
              <a:rPr lang="en-US" altLang="en-US" dirty="0" smtClean="0">
                <a:effectLst/>
              </a:rPr>
              <a:t> Renal Scan</a:t>
            </a:r>
            <a:r>
              <a:rPr lang="sr-Latn-RS" altLang="en-US" dirty="0" smtClean="0">
                <a:effectLst/>
              </a:rPr>
              <a:t> </a:t>
            </a:r>
            <a:r>
              <a:rPr lang="en-US" dirty="0" smtClean="0"/>
              <a:t>MAG 3</a:t>
            </a:r>
          </a:p>
        </p:txBody>
      </p:sp>
      <p:pic>
        <p:nvPicPr>
          <p:cNvPr id="72707" name="Picture 3" descr="Capto nl 1144444"/>
          <p:cNvPicPr>
            <a:picLocks noChangeAspect="1" noChangeArrowheads="1"/>
          </p:cNvPicPr>
          <p:nvPr/>
        </p:nvPicPr>
        <p:blipFill>
          <a:blip r:embed="rId2" cstate="print"/>
          <a:srcRect r="33784" b="19682"/>
          <a:stretch>
            <a:fillRect/>
          </a:stretch>
        </p:blipFill>
        <p:spPr bwMode="auto">
          <a:xfrm>
            <a:off x="406400" y="1752600"/>
            <a:ext cx="5181600" cy="4495800"/>
          </a:xfrm>
          <a:prstGeom prst="rect">
            <a:avLst/>
          </a:prstGeom>
          <a:noFill/>
          <a:ln w="9525">
            <a:noFill/>
            <a:miter lim="800000"/>
            <a:headEnd/>
            <a:tailEnd/>
          </a:ln>
        </p:spPr>
      </p:pic>
      <p:pic>
        <p:nvPicPr>
          <p:cNvPr id="72708" name="Picture 5" descr="Capto curves 1144444"/>
          <p:cNvPicPr>
            <a:picLocks noChangeAspect="1" noChangeArrowheads="1"/>
          </p:cNvPicPr>
          <p:nvPr/>
        </p:nvPicPr>
        <p:blipFill>
          <a:blip r:embed="rId3" cstate="print"/>
          <a:srcRect l="7730" r="19472"/>
          <a:stretch>
            <a:fillRect/>
          </a:stretch>
        </p:blipFill>
        <p:spPr bwMode="auto">
          <a:xfrm>
            <a:off x="5791200" y="2362200"/>
            <a:ext cx="6299200" cy="3187700"/>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BAOLN-7"/>
          <p:cNvPicPr>
            <a:picLocks noChangeAspect="1" noChangeArrowheads="1"/>
          </p:cNvPicPr>
          <p:nvPr/>
        </p:nvPicPr>
        <p:blipFill>
          <a:blip r:embed="rId2" cstate="print"/>
          <a:srcRect b="5063"/>
          <a:stretch>
            <a:fillRect/>
          </a:stretch>
        </p:blipFill>
        <p:spPr bwMode="auto">
          <a:xfrm>
            <a:off x="406401" y="838200"/>
            <a:ext cx="5600700" cy="5715000"/>
          </a:xfrm>
          <a:prstGeom prst="rect">
            <a:avLst/>
          </a:prstGeom>
          <a:noFill/>
          <a:ln w="9525">
            <a:noFill/>
            <a:miter lim="800000"/>
            <a:headEnd/>
            <a:tailEnd/>
          </a:ln>
        </p:spPr>
      </p:pic>
      <p:pic>
        <p:nvPicPr>
          <p:cNvPr id="73731" name="Picture 3" descr="BeaBlack"/>
          <p:cNvPicPr>
            <a:picLocks noChangeAspect="1" noChangeArrowheads="1"/>
          </p:cNvPicPr>
          <p:nvPr/>
        </p:nvPicPr>
        <p:blipFill>
          <a:blip r:embed="rId3" cstate="print"/>
          <a:srcRect/>
          <a:stretch>
            <a:fillRect/>
          </a:stretch>
        </p:blipFill>
        <p:spPr bwMode="auto">
          <a:xfrm>
            <a:off x="10972800" y="6553201"/>
            <a:ext cx="914400" cy="219075"/>
          </a:xfrm>
          <a:prstGeom prst="rect">
            <a:avLst/>
          </a:prstGeom>
          <a:noFill/>
          <a:ln w="9525">
            <a:noFill/>
            <a:miter lim="800000"/>
            <a:headEnd/>
            <a:tailEnd/>
          </a:ln>
        </p:spPr>
      </p:pic>
      <p:sp>
        <p:nvSpPr>
          <p:cNvPr id="297989" name="Rectangle 5"/>
          <p:cNvSpPr>
            <a:spLocks noChangeArrowheads="1"/>
          </p:cNvSpPr>
          <p:nvPr/>
        </p:nvSpPr>
        <p:spPr bwMode="auto">
          <a:xfrm>
            <a:off x="914400" y="0"/>
            <a:ext cx="10363200" cy="914400"/>
          </a:xfrm>
          <a:prstGeom prst="rect">
            <a:avLst/>
          </a:prstGeom>
          <a:noFill/>
          <a:ln w="9525">
            <a:noFill/>
            <a:miter lim="800000"/>
            <a:headEnd/>
            <a:tailEnd/>
          </a:ln>
          <a:effectLst/>
        </p:spPr>
        <p:txBody>
          <a:bodyPr anchor="ctr"/>
          <a:lstStyle/>
          <a:p>
            <a:pPr algn="ctr">
              <a:defRPr/>
            </a:pPr>
            <a:r>
              <a:rPr lang="en-US" altLang="en-US" sz="3600" b="0">
                <a:solidFill>
                  <a:schemeClr val="tx2"/>
                </a:solidFill>
                <a:latin typeface="Arial" charset="0"/>
              </a:rPr>
              <a:t>Captopril Renal Scan MAG3</a:t>
            </a:r>
            <a:endParaRPr lang="en-US" sz="3600" b="0">
              <a:solidFill>
                <a:schemeClr val="tx2"/>
              </a:solidFill>
              <a:effectLst>
                <a:outerShdw blurRad="38100" dist="38100" dir="2700000" algn="tl">
                  <a:srgbClr val="000000"/>
                </a:outerShdw>
              </a:effectLst>
              <a:latin typeface="Arial" charset="0"/>
            </a:endParaRPr>
          </a:p>
        </p:txBody>
      </p:sp>
      <p:pic>
        <p:nvPicPr>
          <p:cNvPr id="73733" name="Picture 6" descr="BALON-4"/>
          <p:cNvPicPr>
            <a:picLocks noChangeAspect="1" noChangeArrowheads="1"/>
          </p:cNvPicPr>
          <p:nvPr/>
        </p:nvPicPr>
        <p:blipFill>
          <a:blip r:embed="rId4" cstate="print"/>
          <a:srcRect l="1199" r="11049"/>
          <a:stretch>
            <a:fillRect/>
          </a:stretch>
        </p:blipFill>
        <p:spPr bwMode="auto">
          <a:xfrm>
            <a:off x="6197600" y="1219201"/>
            <a:ext cx="5403851" cy="4708525"/>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ChangeArrowheads="1"/>
          </p:cNvSpPr>
          <p:nvPr/>
        </p:nvSpPr>
        <p:spPr bwMode="auto">
          <a:xfrm>
            <a:off x="812800" y="1066800"/>
            <a:ext cx="10363200" cy="1143000"/>
          </a:xfrm>
          <a:prstGeom prst="rect">
            <a:avLst/>
          </a:prstGeom>
          <a:noFill/>
          <a:ln w="9525">
            <a:noFill/>
            <a:miter lim="800000"/>
            <a:headEnd/>
            <a:tailEnd/>
          </a:ln>
          <a:effectLst/>
        </p:spPr>
        <p:txBody>
          <a:bodyPr anchor="ctr"/>
          <a:lstStyle/>
          <a:p>
            <a:pPr algn="ctr">
              <a:defRPr/>
            </a:pPr>
            <a:endParaRPr lang="en-US" altLang="en-US" sz="5400">
              <a:solidFill>
                <a:schemeClr val="tx2"/>
              </a:solidFill>
              <a:effectLst>
                <a:outerShdw blurRad="38100" dist="38100" dir="2700000" algn="tl">
                  <a:srgbClr val="000000"/>
                </a:outerShdw>
              </a:effectLst>
              <a:latin typeface="Arial" charset="0"/>
            </a:endParaRPr>
          </a:p>
        </p:txBody>
      </p:sp>
      <p:sp>
        <p:nvSpPr>
          <p:cNvPr id="306179" name="Rectangle 3"/>
          <p:cNvSpPr>
            <a:spLocks noChangeArrowheads="1"/>
          </p:cNvSpPr>
          <p:nvPr/>
        </p:nvSpPr>
        <p:spPr bwMode="auto">
          <a:xfrm>
            <a:off x="304800" y="2791691"/>
            <a:ext cx="11480800" cy="1920526"/>
          </a:xfrm>
          <a:prstGeom prst="rect">
            <a:avLst/>
          </a:prstGeom>
          <a:noFill/>
          <a:ln w="9525">
            <a:noFill/>
            <a:miter lim="800000"/>
            <a:headEnd/>
            <a:tailEnd/>
          </a:ln>
          <a:effectLst/>
        </p:spPr>
        <p:txBody>
          <a:bodyPr>
            <a:spAutoFit/>
          </a:bodyPr>
          <a:lstStyle/>
          <a:p>
            <a:pPr marL="342900" indent="-342900" algn="ctr">
              <a:spcBef>
                <a:spcPct val="20000"/>
              </a:spcBef>
              <a:buClr>
                <a:schemeClr val="tx2"/>
              </a:buClr>
              <a:buFont typeface="Wingdings" pitchFamily="2" charset="2"/>
              <a:buNone/>
              <a:defRPr/>
            </a:pPr>
            <a:r>
              <a:rPr lang="en-US" altLang="en-US" sz="5400" b="0" dirty="0">
                <a:solidFill>
                  <a:schemeClr val="bg2"/>
                </a:solidFill>
                <a:latin typeface="Arial" charset="0"/>
              </a:rPr>
              <a:t>Renal Morphology Scan </a:t>
            </a:r>
            <a:endParaRPr lang="sr-Latn-RS" altLang="en-US" sz="5400" b="0" dirty="0" smtClean="0">
              <a:solidFill>
                <a:schemeClr val="bg2"/>
              </a:solidFill>
              <a:latin typeface="Arial" charset="0"/>
            </a:endParaRPr>
          </a:p>
          <a:p>
            <a:pPr marL="342900" indent="-342900" algn="ctr">
              <a:spcBef>
                <a:spcPct val="20000"/>
              </a:spcBef>
              <a:buClr>
                <a:schemeClr val="tx2"/>
              </a:buClr>
              <a:buFont typeface="Wingdings" pitchFamily="2" charset="2"/>
              <a:buNone/>
              <a:defRPr/>
            </a:pPr>
            <a:r>
              <a:rPr lang="en-US" altLang="en-US" sz="5400" b="0" dirty="0" smtClean="0">
                <a:solidFill>
                  <a:schemeClr val="bg2"/>
                </a:solidFill>
                <a:latin typeface="Arial" charset="0"/>
              </a:rPr>
              <a:t>(</a:t>
            </a:r>
            <a:r>
              <a:rPr lang="en-US" altLang="en-US" sz="5400" b="0" dirty="0">
                <a:solidFill>
                  <a:schemeClr val="bg2"/>
                </a:solidFill>
                <a:latin typeface="Arial" charset="0"/>
              </a:rPr>
              <a:t>Renal Cortical </a:t>
            </a:r>
            <a:r>
              <a:rPr lang="en-US" altLang="en-US" sz="5400" b="0" dirty="0" err="1">
                <a:solidFill>
                  <a:schemeClr val="bg2"/>
                </a:solidFill>
                <a:latin typeface="Arial" charset="0"/>
              </a:rPr>
              <a:t>Scintigraphy</a:t>
            </a:r>
            <a:r>
              <a:rPr lang="en-US" altLang="en-US" sz="5400" b="0" dirty="0">
                <a:solidFill>
                  <a:schemeClr val="bg2"/>
                </a:solidFill>
                <a:latin typeface="Arial" charset="0"/>
              </a:rPr>
              <a:t>)</a:t>
            </a:r>
            <a:endParaRPr lang="en-US" altLang="en-US" sz="3200" b="0" dirty="0">
              <a:solidFill>
                <a:schemeClr val="bg2"/>
              </a:solidFill>
              <a:latin typeface="Arial" charset="0"/>
            </a:endParaRPr>
          </a:p>
        </p:txBody>
      </p:sp>
      <p:sp>
        <p:nvSpPr>
          <p:cNvPr id="306180" name="Rectangle 4"/>
          <p:cNvSpPr>
            <a:spLocks noGrp="1" noChangeArrowheads="1"/>
          </p:cNvSpPr>
          <p:nvPr>
            <p:ph type="title" idx="4294967295"/>
          </p:nvPr>
        </p:nvSpPr>
        <p:spPr>
          <a:xfrm>
            <a:off x="508000" y="1143000"/>
            <a:ext cx="10363200" cy="1371600"/>
          </a:xfrm>
        </p:spPr>
        <p:txBody>
          <a:bodyPr/>
          <a:lstStyle/>
          <a:p>
            <a:pPr>
              <a:defRPr/>
            </a:pPr>
            <a:r>
              <a:rPr lang="en-US" altLang="en-US" sz="6000" smtClean="0"/>
              <a:t>Evaluation of Renal Infection</a:t>
            </a:r>
            <a:endParaRPr lang="en-US" altLang="en-US"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ChangeArrowheads="1"/>
          </p:cNvSpPr>
          <p:nvPr>
            <p:ph type="title" idx="4294967295"/>
          </p:nvPr>
        </p:nvSpPr>
        <p:spPr/>
        <p:txBody>
          <a:bodyPr/>
          <a:lstStyle/>
          <a:p>
            <a:pPr>
              <a:defRPr/>
            </a:pPr>
            <a:r>
              <a:rPr lang="en-US" altLang="en-US" dirty="0"/>
              <a:t>Urinary tract infection (UTI)</a:t>
            </a:r>
            <a:endParaRPr lang="en-US" altLang="en-US" dirty="0" smtClean="0"/>
          </a:p>
        </p:txBody>
      </p:sp>
      <p:sp>
        <p:nvSpPr>
          <p:cNvPr id="307203" name="Rectangle 3"/>
          <p:cNvSpPr>
            <a:spLocks noGrp="1" noChangeArrowheads="1"/>
          </p:cNvSpPr>
          <p:nvPr>
            <p:ph type="body" idx="4294967295"/>
          </p:nvPr>
        </p:nvSpPr>
        <p:spPr>
          <a:xfrm>
            <a:off x="249382" y="969818"/>
            <a:ext cx="11679381" cy="5347855"/>
          </a:xfrm>
        </p:spPr>
        <p:txBody>
          <a:bodyPr/>
          <a:lstStyle/>
          <a:p>
            <a:pPr>
              <a:lnSpc>
                <a:spcPct val="110000"/>
              </a:lnSpc>
              <a:defRPr/>
            </a:pPr>
            <a:r>
              <a:rPr lang="en-US" altLang="en-US" dirty="0" smtClean="0"/>
              <a:t>VUR</a:t>
            </a:r>
          </a:p>
          <a:p>
            <a:pPr lvl="1">
              <a:lnSpc>
                <a:spcPct val="110000"/>
              </a:lnSpc>
              <a:buClrTx/>
              <a:buFont typeface="Wingdings" pitchFamily="2" charset="2"/>
              <a:buChar char="Ø"/>
              <a:defRPr/>
            </a:pPr>
            <a:r>
              <a:rPr lang="en-US" altLang="en-US" dirty="0" smtClean="0"/>
              <a:t>risk factor for PN, </a:t>
            </a:r>
          </a:p>
          <a:p>
            <a:pPr lvl="1">
              <a:lnSpc>
                <a:spcPct val="110000"/>
              </a:lnSpc>
              <a:buClrTx/>
              <a:buFont typeface="Wingdings" pitchFamily="2" charset="2"/>
              <a:buChar char="Ø"/>
              <a:defRPr/>
            </a:pPr>
            <a:r>
              <a:rPr lang="en-US" altLang="en-US" dirty="0" smtClean="0"/>
              <a:t>not all pts w PN have VUR </a:t>
            </a:r>
          </a:p>
          <a:p>
            <a:pPr>
              <a:lnSpc>
                <a:spcPct val="110000"/>
              </a:lnSpc>
              <a:defRPr/>
            </a:pPr>
            <a:r>
              <a:rPr lang="en-US" altLang="en-US" dirty="0" smtClean="0"/>
              <a:t>PN may lead to scarring &gt;&gt;&gt; ESRD, HTN</a:t>
            </a:r>
          </a:p>
          <a:p>
            <a:pPr lvl="1">
              <a:lnSpc>
                <a:spcPct val="110000"/>
              </a:lnSpc>
              <a:buClrTx/>
              <a:buFont typeface="Wingdings" pitchFamily="2" charset="2"/>
              <a:buChar char="Ø"/>
              <a:defRPr/>
            </a:pPr>
            <a:r>
              <a:rPr lang="en-US" altLang="en-US" dirty="0" smtClean="0"/>
              <a:t>early </a:t>
            </a:r>
            <a:r>
              <a:rPr lang="en-US" altLang="en-US" dirty="0" err="1" smtClean="0"/>
              <a:t>Dx</a:t>
            </a:r>
            <a:r>
              <a:rPr lang="en-US" altLang="en-US" dirty="0" smtClean="0"/>
              <a:t>  and Rx necessary</a:t>
            </a:r>
          </a:p>
          <a:p>
            <a:pPr>
              <a:lnSpc>
                <a:spcPct val="110000"/>
              </a:lnSpc>
              <a:defRPr/>
            </a:pPr>
            <a:r>
              <a:rPr lang="en-US" altLang="en-US" dirty="0" smtClean="0"/>
              <a:t>Clinical &amp; laboratory </a:t>
            </a:r>
            <a:r>
              <a:rPr lang="en-US" altLang="en-US" dirty="0" err="1" smtClean="0"/>
              <a:t>Dx</a:t>
            </a:r>
            <a:r>
              <a:rPr lang="en-US" altLang="en-US" dirty="0" smtClean="0"/>
              <a:t> of renal involvement in UTI unreliable</a:t>
            </a:r>
            <a:endParaRPr lang="sr-Latn-RS" altLang="en-US" dirty="0" smtClean="0"/>
          </a:p>
          <a:p>
            <a:pPr>
              <a:lnSpc>
                <a:spcPct val="110000"/>
              </a:lnSpc>
              <a:defRPr/>
            </a:pPr>
            <a:r>
              <a:rPr lang="en-US" altLang="en-US" sz="2800" dirty="0" smtClean="0"/>
              <a:t>Indications</a:t>
            </a:r>
            <a:endParaRPr lang="en-US" altLang="en-US" dirty="0" smtClean="0"/>
          </a:p>
          <a:p>
            <a:pPr marL="731520">
              <a:spcBef>
                <a:spcPts val="0"/>
              </a:spcBef>
              <a:buClrTx/>
              <a:buFont typeface="Wingdings" pitchFamily="2" charset="2"/>
              <a:buChar char="Ø"/>
              <a:defRPr/>
            </a:pPr>
            <a:r>
              <a:rPr lang="en-US" altLang="en-US" dirty="0" smtClean="0"/>
              <a:t>Determine involvement of upper tract</a:t>
            </a:r>
            <a:br>
              <a:rPr lang="en-US" altLang="en-US" dirty="0" smtClean="0"/>
            </a:br>
            <a:r>
              <a:rPr lang="en-US" altLang="en-US" dirty="0" smtClean="0"/>
              <a:t> (kidney) in acute UTI (acute </a:t>
            </a:r>
            <a:r>
              <a:rPr lang="en-US" altLang="en-US" dirty="0" err="1" smtClean="0"/>
              <a:t>pyelonephritis</a:t>
            </a:r>
            <a:r>
              <a:rPr lang="en-US" altLang="en-US" dirty="0" smtClean="0"/>
              <a:t>)</a:t>
            </a:r>
          </a:p>
          <a:p>
            <a:pPr marL="731520">
              <a:spcBef>
                <a:spcPts val="0"/>
              </a:spcBef>
              <a:buClrTx/>
              <a:buFont typeface="Wingdings" pitchFamily="2" charset="2"/>
              <a:buChar char="Ø"/>
              <a:defRPr/>
            </a:pPr>
            <a:r>
              <a:rPr lang="en-US" altLang="en-US" dirty="0" smtClean="0"/>
              <a:t>Detect cortical scarring (chronic </a:t>
            </a:r>
            <a:r>
              <a:rPr lang="en-US" altLang="en-US" dirty="0" err="1" smtClean="0"/>
              <a:t>pyelonephr</a:t>
            </a:r>
            <a:r>
              <a:rPr lang="en-US" altLang="en-US" dirty="0" smtClean="0"/>
              <a:t>.)</a:t>
            </a:r>
          </a:p>
          <a:p>
            <a:pPr marL="731520">
              <a:spcBef>
                <a:spcPts val="0"/>
              </a:spcBef>
              <a:buClrTx/>
              <a:buFont typeface="Wingdings" pitchFamily="2" charset="2"/>
              <a:buChar char="Ø"/>
              <a:defRPr/>
            </a:pPr>
            <a:r>
              <a:rPr lang="en-US" altLang="en-US" dirty="0" smtClean="0"/>
              <a:t>Follow-up post Rx</a:t>
            </a:r>
          </a:p>
          <a:p>
            <a:pPr lvl="1">
              <a:defRPr/>
            </a:pPr>
            <a:endParaRPr lang="en-US" altLang="en-US" dirty="0" smtClean="0"/>
          </a:p>
          <a:p>
            <a:pPr>
              <a:defRPr/>
            </a:pPr>
            <a:endParaRPr lang="en-US" altLang="en-US" dirty="0" smtClean="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type="title" idx="4294967295"/>
          </p:nvPr>
        </p:nvSpPr>
        <p:spPr>
          <a:xfrm>
            <a:off x="0" y="621007"/>
            <a:ext cx="12192000" cy="749300"/>
          </a:xfrm>
        </p:spPr>
        <p:txBody>
          <a:bodyPr/>
          <a:lstStyle/>
          <a:p>
            <a:pPr>
              <a:defRPr/>
            </a:pPr>
            <a:r>
              <a:rPr lang="en-US" altLang="en-US" sz="3600" dirty="0" smtClean="0"/>
              <a:t>Renal Cortical </a:t>
            </a:r>
            <a:r>
              <a:rPr lang="en-US" altLang="en-US" sz="3600" dirty="0" err="1" smtClean="0"/>
              <a:t>Scintigraphy</a:t>
            </a:r>
            <a:r>
              <a:rPr lang="en-US" altLang="en-US" sz="4400" dirty="0" smtClean="0"/>
              <a:t/>
            </a:r>
            <a:br>
              <a:rPr lang="en-US" altLang="en-US" sz="4400" dirty="0" smtClean="0"/>
            </a:br>
            <a:r>
              <a:rPr lang="en-US" altLang="en-US" sz="2400" dirty="0" smtClean="0">
                <a:solidFill>
                  <a:schemeClr val="bg2"/>
                </a:solidFill>
              </a:rPr>
              <a:t> </a:t>
            </a:r>
            <a:r>
              <a:rPr lang="en-US" altLang="en-US" dirty="0" smtClean="0">
                <a:solidFill>
                  <a:schemeClr val="bg2"/>
                </a:solidFill>
              </a:rPr>
              <a:t>Procedure</a:t>
            </a:r>
            <a:endParaRPr lang="en-US" altLang="en-US" sz="3200" dirty="0" smtClean="0">
              <a:solidFill>
                <a:schemeClr val="bg2"/>
              </a:solidFill>
            </a:endParaRPr>
          </a:p>
        </p:txBody>
      </p:sp>
      <p:sp>
        <p:nvSpPr>
          <p:cNvPr id="309251" name="Rectangle 3"/>
          <p:cNvSpPr>
            <a:spLocks noGrp="1" noChangeArrowheads="1"/>
          </p:cNvSpPr>
          <p:nvPr>
            <p:ph type="body" idx="4294967295"/>
          </p:nvPr>
        </p:nvSpPr>
        <p:spPr>
          <a:xfrm>
            <a:off x="350981" y="1435677"/>
            <a:ext cx="11480800" cy="4282292"/>
          </a:xfrm>
        </p:spPr>
        <p:txBody>
          <a:bodyPr/>
          <a:lstStyle/>
          <a:p>
            <a:pPr>
              <a:defRPr/>
            </a:pPr>
            <a:r>
              <a:rPr lang="en-US" altLang="en-US" sz="2800" dirty="0" smtClean="0"/>
              <a:t>Tracers 	</a:t>
            </a:r>
          </a:p>
          <a:p>
            <a:pPr lvl="1">
              <a:defRPr/>
            </a:pPr>
            <a:r>
              <a:rPr lang="en-US" altLang="en-US" sz="2800" dirty="0" smtClean="0"/>
              <a:t>Tc-99m DMSA </a:t>
            </a:r>
          </a:p>
          <a:p>
            <a:pPr lvl="1">
              <a:defRPr/>
            </a:pPr>
            <a:r>
              <a:rPr lang="en-US" altLang="en-US" sz="2800" dirty="0" smtClean="0"/>
              <a:t>Tc-99m GHA</a:t>
            </a:r>
          </a:p>
          <a:p>
            <a:pPr>
              <a:defRPr/>
            </a:pPr>
            <a:r>
              <a:rPr lang="en-US" altLang="en-US" sz="2800" dirty="0" smtClean="0"/>
              <a:t>Acquisition</a:t>
            </a:r>
          </a:p>
          <a:p>
            <a:pPr lvl="1">
              <a:defRPr/>
            </a:pPr>
            <a:r>
              <a:rPr lang="en-US" altLang="en-US" sz="2800" dirty="0" smtClean="0"/>
              <a:t>2-4 hrs post-injection</a:t>
            </a:r>
          </a:p>
          <a:p>
            <a:pPr lvl="1">
              <a:defRPr/>
            </a:pPr>
            <a:r>
              <a:rPr lang="en-US" altLang="en-US" sz="2800" dirty="0" smtClean="0"/>
              <a:t>parallel hole posterior</a:t>
            </a:r>
          </a:p>
          <a:p>
            <a:pPr lvl="1">
              <a:defRPr/>
            </a:pPr>
            <a:r>
              <a:rPr lang="en-US" altLang="en-US" sz="2800" dirty="0" smtClean="0"/>
              <a:t>pinhole post. + post. oblique (or SPECT)</a:t>
            </a:r>
          </a:p>
          <a:p>
            <a:pPr>
              <a:defRPr/>
            </a:pPr>
            <a:r>
              <a:rPr lang="en-US" altLang="en-US" sz="2800" dirty="0" smtClean="0"/>
              <a:t>Processing: relative </a:t>
            </a:r>
            <a:r>
              <a:rPr lang="en-US" altLang="en-US" sz="2800" dirty="0" err="1" smtClean="0"/>
              <a:t>fct</a:t>
            </a:r>
            <a:endParaRPr lang="en-US" altLang="en-US" sz="2800" dirty="0" smtClean="0"/>
          </a:p>
          <a:p>
            <a:pPr>
              <a:defRPr/>
            </a:pPr>
            <a:endParaRPr lang="en-US" altLang="en-US" sz="2800" dirty="0" smtClean="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idx="4294967295"/>
          </p:nvPr>
        </p:nvSpPr>
        <p:spPr>
          <a:xfrm>
            <a:off x="0" y="702684"/>
            <a:ext cx="12192000" cy="749300"/>
          </a:xfrm>
        </p:spPr>
        <p:txBody>
          <a:bodyPr/>
          <a:lstStyle/>
          <a:p>
            <a:pPr>
              <a:defRPr/>
            </a:pPr>
            <a:r>
              <a:rPr lang="en-US" altLang="en-US" dirty="0" smtClean="0"/>
              <a:t>Renal Cortical </a:t>
            </a:r>
            <a:r>
              <a:rPr lang="en-US" altLang="en-US" dirty="0" err="1" smtClean="0"/>
              <a:t>Scintigraphy</a:t>
            </a:r>
            <a:r>
              <a:rPr lang="en-US" altLang="en-US" sz="3200" dirty="0" smtClean="0"/>
              <a:t/>
            </a:r>
            <a:br>
              <a:rPr lang="en-US" altLang="en-US" sz="3200" dirty="0" smtClean="0"/>
            </a:br>
            <a:r>
              <a:rPr lang="en-US" altLang="en-US" dirty="0" smtClean="0">
                <a:solidFill>
                  <a:schemeClr val="bg2"/>
                </a:solidFill>
              </a:rPr>
              <a:t>Interpretation</a:t>
            </a:r>
            <a:endParaRPr lang="en-US" altLang="en-US" sz="6000" dirty="0" smtClean="0">
              <a:solidFill>
                <a:schemeClr val="bg2"/>
              </a:solidFill>
            </a:endParaRPr>
          </a:p>
        </p:txBody>
      </p:sp>
      <p:sp>
        <p:nvSpPr>
          <p:cNvPr id="310275" name="Rectangle 3"/>
          <p:cNvSpPr>
            <a:spLocks noGrp="1" noChangeArrowheads="1"/>
          </p:cNvSpPr>
          <p:nvPr>
            <p:ph type="body" idx="4294967295"/>
          </p:nvPr>
        </p:nvSpPr>
        <p:spPr>
          <a:xfrm>
            <a:off x="406400" y="1752601"/>
            <a:ext cx="11480800" cy="4824413"/>
          </a:xfrm>
        </p:spPr>
        <p:txBody>
          <a:bodyPr/>
          <a:lstStyle/>
          <a:p>
            <a:pPr>
              <a:buNone/>
              <a:defRPr/>
            </a:pPr>
            <a:r>
              <a:rPr lang="en-US" altLang="en-US" sz="2800" dirty="0" smtClean="0"/>
              <a:t>Acute PN</a:t>
            </a:r>
          </a:p>
          <a:p>
            <a:pPr lvl="1">
              <a:buClrTx/>
              <a:defRPr/>
            </a:pPr>
            <a:r>
              <a:rPr lang="en-US" altLang="en-US" sz="2800" dirty="0" smtClean="0"/>
              <a:t>single or multiple “cold” defects</a:t>
            </a:r>
          </a:p>
          <a:p>
            <a:pPr lvl="1">
              <a:buClrTx/>
              <a:defRPr/>
            </a:pPr>
            <a:r>
              <a:rPr lang="en-US" altLang="en-US" sz="2800" dirty="0" smtClean="0"/>
              <a:t>renal contour not distorted</a:t>
            </a:r>
          </a:p>
          <a:p>
            <a:pPr lvl="1">
              <a:buClrTx/>
              <a:defRPr/>
            </a:pPr>
            <a:r>
              <a:rPr lang="en-US" altLang="en-US" sz="2800" dirty="0" smtClean="0"/>
              <a:t>diffuse decreased uptake</a:t>
            </a:r>
          </a:p>
          <a:p>
            <a:pPr lvl="1">
              <a:buClrTx/>
              <a:defRPr/>
            </a:pPr>
            <a:r>
              <a:rPr lang="en-US" altLang="en-US" sz="2800" dirty="0" smtClean="0"/>
              <a:t>diffusely enlarged kidney or focal bulging</a:t>
            </a:r>
          </a:p>
          <a:p>
            <a:pPr>
              <a:buClrTx/>
              <a:buNone/>
              <a:defRPr/>
            </a:pPr>
            <a:r>
              <a:rPr lang="en-US" altLang="en-US" sz="2800" dirty="0" smtClean="0"/>
              <a:t>Chronic PN</a:t>
            </a:r>
          </a:p>
          <a:p>
            <a:pPr lvl="1">
              <a:buClrTx/>
              <a:defRPr/>
            </a:pPr>
            <a:r>
              <a:rPr lang="en-US" altLang="en-US" sz="2800" dirty="0" smtClean="0"/>
              <a:t>volume loss, cortical thinning</a:t>
            </a:r>
          </a:p>
          <a:p>
            <a:pPr lvl="1">
              <a:buClrTx/>
              <a:defRPr/>
            </a:pPr>
            <a:r>
              <a:rPr lang="en-US" altLang="en-US" sz="2800" dirty="0" smtClean="0"/>
              <a:t>defects with sharp edges</a:t>
            </a:r>
          </a:p>
          <a:p>
            <a:pPr>
              <a:buClrTx/>
              <a:buNone/>
              <a:defRPr/>
            </a:pPr>
            <a:r>
              <a:rPr lang="en-US" altLang="en-US" sz="2800" dirty="0" smtClean="0"/>
              <a:t>Differentiation of </a:t>
            </a:r>
            <a:r>
              <a:rPr lang="en-US" altLang="en-US" sz="2800" dirty="0" err="1" smtClean="0"/>
              <a:t>AcPN</a:t>
            </a:r>
            <a:r>
              <a:rPr lang="en-US" altLang="en-US" sz="2800" i="1" dirty="0" smtClean="0"/>
              <a:t> vs</a:t>
            </a:r>
            <a:r>
              <a:rPr lang="en-US" altLang="en-US" sz="2800" dirty="0" smtClean="0"/>
              <a:t>. </a:t>
            </a:r>
            <a:r>
              <a:rPr lang="en-US" altLang="en-US" sz="2800" dirty="0" err="1" smtClean="0"/>
              <a:t>ChPN</a:t>
            </a:r>
            <a:r>
              <a:rPr lang="en-US" altLang="en-US" sz="2800" dirty="0" smtClean="0"/>
              <a:t> unreliable</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idx="4294967295"/>
          </p:nvPr>
        </p:nvSpPr>
        <p:spPr>
          <a:xfrm>
            <a:off x="0" y="758104"/>
            <a:ext cx="12192000" cy="749300"/>
          </a:xfrm>
        </p:spPr>
        <p:txBody>
          <a:bodyPr/>
          <a:lstStyle/>
          <a:p>
            <a:pPr>
              <a:defRPr/>
            </a:pPr>
            <a:r>
              <a:rPr lang="en-US" altLang="en-US" dirty="0" smtClean="0"/>
              <a:t>Renal Cortical </a:t>
            </a:r>
            <a:r>
              <a:rPr lang="en-US" altLang="en-US" dirty="0" err="1" smtClean="0"/>
              <a:t>Scintigraphy</a:t>
            </a:r>
            <a:r>
              <a:rPr lang="en-US" altLang="en-US" sz="3200" dirty="0" smtClean="0"/>
              <a:t/>
            </a:r>
            <a:br>
              <a:rPr lang="en-US" altLang="en-US" sz="3200" dirty="0" smtClean="0"/>
            </a:br>
            <a:r>
              <a:rPr lang="en-US" altLang="en-US" sz="3200" dirty="0" smtClean="0">
                <a:solidFill>
                  <a:schemeClr val="bg2"/>
                </a:solidFill>
              </a:rPr>
              <a:t>“Cold </a:t>
            </a:r>
            <a:r>
              <a:rPr lang="en-US" altLang="en-US" sz="3200" dirty="0" smtClean="0">
                <a:solidFill>
                  <a:schemeClr val="bg2"/>
                </a:solidFill>
              </a:rPr>
              <a:t>Defect</a:t>
            </a:r>
            <a:r>
              <a:rPr lang="sr-Latn-RS" altLang="en-US" sz="3200" dirty="0" smtClean="0">
                <a:solidFill>
                  <a:schemeClr val="bg2"/>
                </a:solidFill>
              </a:rPr>
              <a:t>“</a:t>
            </a:r>
            <a:r>
              <a:rPr lang="en-US" altLang="en-US" sz="3200" dirty="0" smtClean="0">
                <a:solidFill>
                  <a:schemeClr val="bg2"/>
                </a:solidFill>
              </a:rPr>
              <a:t> </a:t>
            </a:r>
            <a:r>
              <a:rPr lang="en-US" altLang="en-US" sz="4400" dirty="0" smtClean="0"/>
              <a:t>“</a:t>
            </a:r>
            <a:endParaRPr lang="en-US" altLang="en-US" sz="6600" dirty="0" smtClean="0"/>
          </a:p>
        </p:txBody>
      </p:sp>
      <p:sp>
        <p:nvSpPr>
          <p:cNvPr id="311299" name="Rectangle 3"/>
          <p:cNvSpPr>
            <a:spLocks noGrp="1" noChangeArrowheads="1"/>
          </p:cNvSpPr>
          <p:nvPr>
            <p:ph type="body" idx="4294967295"/>
          </p:nvPr>
        </p:nvSpPr>
        <p:spPr>
          <a:xfrm>
            <a:off x="447964" y="1524145"/>
            <a:ext cx="11480800" cy="4211637"/>
          </a:xfrm>
        </p:spPr>
        <p:txBody>
          <a:bodyPr/>
          <a:lstStyle/>
          <a:p>
            <a:pPr>
              <a:defRPr/>
            </a:pPr>
            <a:r>
              <a:rPr lang="en-US" altLang="en-US" sz="3200" dirty="0" smtClean="0"/>
              <a:t>Acute or chronic PN</a:t>
            </a:r>
          </a:p>
          <a:p>
            <a:pPr>
              <a:defRPr/>
            </a:pPr>
            <a:r>
              <a:rPr lang="en-US" altLang="en-US" sz="3200" dirty="0" err="1" smtClean="0"/>
              <a:t>Hydronephrosis</a:t>
            </a:r>
            <a:endParaRPr lang="en-US" altLang="en-US" sz="3200" dirty="0" smtClean="0"/>
          </a:p>
          <a:p>
            <a:pPr>
              <a:defRPr/>
            </a:pPr>
            <a:r>
              <a:rPr lang="en-US" altLang="en-US" sz="3200" dirty="0" smtClean="0"/>
              <a:t>Cyst</a:t>
            </a:r>
          </a:p>
          <a:p>
            <a:pPr>
              <a:defRPr/>
            </a:pPr>
            <a:r>
              <a:rPr lang="en-US" altLang="en-US" sz="3200" dirty="0" smtClean="0"/>
              <a:t>Tumors</a:t>
            </a:r>
          </a:p>
          <a:p>
            <a:pPr>
              <a:defRPr/>
            </a:pPr>
            <a:r>
              <a:rPr lang="en-US" altLang="en-US" sz="3200" dirty="0" smtClean="0"/>
              <a:t>Trauma (contusion, laceration, rupture, </a:t>
            </a:r>
            <a:br>
              <a:rPr lang="en-US" altLang="en-US" sz="3200" dirty="0" smtClean="0"/>
            </a:br>
            <a:r>
              <a:rPr lang="en-US" altLang="en-US" sz="3200" dirty="0" smtClean="0"/>
              <a:t>hematoma)</a:t>
            </a:r>
          </a:p>
          <a:p>
            <a:pPr>
              <a:defRPr/>
            </a:pPr>
            <a:r>
              <a:rPr lang="en-US" altLang="en-US" sz="3200" dirty="0" smtClean="0"/>
              <a:t>Infarct</a:t>
            </a:r>
          </a:p>
          <a:p>
            <a:pPr>
              <a:defRPr/>
            </a:pPr>
            <a:endParaRPr lang="en-US" altLang="en-US" sz="3200" dirty="0" smtClean="0"/>
          </a:p>
          <a:p>
            <a:pPr>
              <a:defRPr/>
            </a:pPr>
            <a:endParaRPr lang="en-US" altLang="en-US" sz="3200" dirty="0" smtClean="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4" descr="SB73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989" y="1565565"/>
            <a:ext cx="6298794" cy="2168382"/>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83971" name="Text Box 5"/>
          <p:cNvSpPr txBox="1">
            <a:spLocks noChangeArrowheads="1"/>
          </p:cNvSpPr>
          <p:nvPr/>
        </p:nvSpPr>
        <p:spPr bwMode="auto">
          <a:xfrm>
            <a:off x="583452" y="4168776"/>
            <a:ext cx="518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sr-Latn-CS" altLang="en-US" dirty="0">
                <a:solidFill>
                  <a:schemeClr val="bg2"/>
                </a:solidFill>
                <a:latin typeface="Times New Roman" panose="02020603050405020304" pitchFamily="18" charset="0"/>
              </a:rPr>
              <a:t>          </a:t>
            </a:r>
            <a:r>
              <a:rPr lang="sr-Latn-CS" altLang="en-US" sz="1400" dirty="0">
                <a:solidFill>
                  <a:schemeClr val="bg2"/>
                </a:solidFill>
                <a:latin typeface="Times New Roman" panose="02020603050405020304" pitchFamily="18" charset="0"/>
              </a:rPr>
              <a:t>PA                               LPO                         </a:t>
            </a:r>
            <a:r>
              <a:rPr lang="sr-Latn-CS" altLang="en-US" sz="1400" dirty="0" smtClean="0">
                <a:solidFill>
                  <a:schemeClr val="bg2"/>
                </a:solidFill>
                <a:latin typeface="Times New Roman" panose="02020603050405020304" pitchFamily="18" charset="0"/>
              </a:rPr>
              <a:t>		RPO</a:t>
            </a:r>
            <a:endParaRPr lang="en-US" altLang="en-US" sz="1400" dirty="0">
              <a:solidFill>
                <a:schemeClr val="bg2"/>
              </a:solidFill>
              <a:latin typeface="Times New Roman" panose="02020603050405020304" pitchFamily="18" charset="0"/>
            </a:endParaRPr>
          </a:p>
        </p:txBody>
      </p:sp>
      <p:pic>
        <p:nvPicPr>
          <p:cNvPr id="83972"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8822" y="1448314"/>
            <a:ext cx="5415544" cy="3151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l="24809" t="9380" r="53725" b="60168"/>
          <a:stretch>
            <a:fillRect/>
          </a:stretch>
        </p:blipFill>
        <p:spPr bwMode="auto">
          <a:xfrm>
            <a:off x="771711" y="4623594"/>
            <a:ext cx="2120900" cy="207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p:cNvSpPr/>
          <p:nvPr/>
        </p:nvSpPr>
        <p:spPr>
          <a:xfrm>
            <a:off x="961371" y="6246020"/>
            <a:ext cx="393700" cy="280987"/>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hangingPunct="1">
              <a:defRPr/>
            </a:pPr>
            <a:r>
              <a:rPr lang="x-none" sz="1000" b="1" dirty="0"/>
              <a:t>PA</a:t>
            </a:r>
            <a:endParaRPr lang="sr-Latn-CS" sz="1000" b="1" dirty="0"/>
          </a:p>
        </p:txBody>
      </p:sp>
      <p:sp>
        <p:nvSpPr>
          <p:cNvPr id="10" name="Rectangle 2"/>
          <p:cNvSpPr txBox="1">
            <a:spLocks noChangeArrowheads="1"/>
          </p:cNvSpPr>
          <p:nvPr/>
        </p:nvSpPr>
        <p:spPr bwMode="auto">
          <a:xfrm>
            <a:off x="1149927" y="23813"/>
            <a:ext cx="11042073" cy="749300"/>
          </a:xfrm>
          <a:prstGeom prst="rect">
            <a:avLst/>
          </a:prstGeom>
          <a:noFill/>
          <a:ln w="9525">
            <a:noFill/>
            <a:miter lim="800000"/>
            <a:headEnd/>
            <a:tailEnd/>
          </a:ln>
          <a:effectLst/>
        </p:spPr>
        <p:txBody>
          <a:bodyPr anchor="b"/>
          <a:lstStyle/>
          <a:p>
            <a:pPr algn="ctr" eaLnBrk="1" hangingPunct="1">
              <a:buClr>
                <a:schemeClr val="tx1"/>
              </a:buClr>
              <a:defRPr/>
            </a:pPr>
            <a:r>
              <a:rPr lang="en-US" altLang="en-US" sz="4000" dirty="0" smtClean="0"/>
              <a:t>Renal Cortical </a:t>
            </a:r>
            <a:r>
              <a:rPr lang="en-US" altLang="en-US" sz="4000" dirty="0" err="1" smtClean="0"/>
              <a:t>Scintigraphy</a:t>
            </a:r>
            <a:r>
              <a:rPr lang="sr-Latn-RS" altLang="en-US" sz="4000" dirty="0" smtClean="0"/>
              <a:t> – normal scan</a:t>
            </a:r>
            <a:endParaRPr lang="en-US" sz="4000" kern="0" dirty="0">
              <a:latin typeface="+mj-lt"/>
              <a:ea typeface="+mj-ea"/>
              <a:cs typeface="+mj-cs"/>
            </a:endParaRPr>
          </a:p>
        </p:txBody>
      </p:sp>
    </p:spTree>
    <p:extLst>
      <p:ext uri="{BB962C8B-B14F-4D97-AF65-F5344CB8AC3E}">
        <p14:creationId xmlns:p14="http://schemas.microsoft.com/office/powerpoint/2010/main" val="1740193935"/>
      </p:ext>
    </p:extLst>
  </p:cSld>
  <p:clrMapOvr>
    <a:masterClrMapping/>
  </p:clrMapOvr>
  <p:transition spd="slow" advTm="28800"/>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6018" name="Object 0"/>
          <p:cNvGraphicFramePr>
            <a:graphicFrameLocks noChangeAspect="1"/>
          </p:cNvGraphicFramePr>
          <p:nvPr/>
        </p:nvGraphicFramePr>
        <p:xfrm>
          <a:off x="5584826" y="5070476"/>
          <a:ext cx="2740025" cy="1787525"/>
        </p:xfrm>
        <a:graphic>
          <a:graphicData uri="http://schemas.openxmlformats.org/presentationml/2006/ole">
            <mc:AlternateContent xmlns:mc="http://schemas.openxmlformats.org/markup-compatibility/2006">
              <mc:Choice xmlns:v="urn:schemas-microsoft-com:vml" Requires="v">
                <p:oleObj spid="_x0000_s214022" name="Fotografía de Photo Editor" r:id="rId4" imgW="2381582" imgH="1552792" progId="">
                  <p:embed/>
                </p:oleObj>
              </mc:Choice>
              <mc:Fallback>
                <p:oleObj name="Fotografía de Photo Editor" r:id="rId4" imgW="2381582" imgH="1552792"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4826" y="5070476"/>
                        <a:ext cx="2740025" cy="178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6019" name="Object 1"/>
          <p:cNvGraphicFramePr>
            <a:graphicFrameLocks noChangeAspect="1"/>
          </p:cNvGraphicFramePr>
          <p:nvPr/>
        </p:nvGraphicFramePr>
        <p:xfrm>
          <a:off x="2532063" y="4951414"/>
          <a:ext cx="2735262" cy="1906587"/>
        </p:xfrm>
        <a:graphic>
          <a:graphicData uri="http://schemas.openxmlformats.org/presentationml/2006/ole">
            <mc:AlternateContent xmlns:mc="http://schemas.openxmlformats.org/markup-compatibility/2006">
              <mc:Choice xmlns:v="urn:schemas-microsoft-com:vml" Requires="v">
                <p:oleObj spid="_x0000_s214023" name="Fotografía de Photo Editor" r:id="rId6" imgW="3266667" imgH="2276793" progId="">
                  <p:embed/>
                </p:oleObj>
              </mc:Choice>
              <mc:Fallback>
                <p:oleObj name="Fotografía de Photo Editor" r:id="rId6" imgW="3266667" imgH="2276793" progId="">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32063" y="4951414"/>
                        <a:ext cx="2735262" cy="1906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86020" name="Picture 4"/>
          <p:cNvPicPr>
            <a:picLocks noChangeArrowheads="1"/>
          </p:cNvPicPr>
          <p:nvPr/>
        </p:nvPicPr>
        <p:blipFill>
          <a:blip r:embed="rId8" cstate="print">
            <a:extLst>
              <a:ext uri="{28A0092B-C50C-407E-A947-70E740481C1C}">
                <a14:useLocalDpi xmlns:a14="http://schemas.microsoft.com/office/drawing/2010/main" val="0"/>
              </a:ext>
            </a:extLst>
          </a:blip>
          <a:srcRect t="14436" r="1698" b="41235"/>
          <a:stretch>
            <a:fillRect/>
          </a:stretch>
        </p:blipFill>
        <p:spPr bwMode="auto">
          <a:xfrm>
            <a:off x="1524001" y="830263"/>
            <a:ext cx="5726113" cy="1547812"/>
          </a:xfrm>
          <a:prstGeom prst="rect">
            <a:avLst/>
          </a:prstGeom>
          <a:noFill/>
          <a:ln w="12700">
            <a:solidFill>
              <a:srgbClr val="16142E"/>
            </a:solidFill>
            <a:miter lim="800000"/>
            <a:headEnd/>
            <a:tailEnd/>
          </a:ln>
          <a:extLst>
            <a:ext uri="{909E8E84-426E-40DD-AFC4-6F175D3DCCD1}">
              <a14:hiddenFill xmlns:a14="http://schemas.microsoft.com/office/drawing/2010/main">
                <a:solidFill>
                  <a:srgbClr val="FFFFFF"/>
                </a:solidFill>
              </a14:hiddenFill>
            </a:ext>
          </a:extLst>
        </p:spPr>
      </p:pic>
      <p:pic>
        <p:nvPicPr>
          <p:cNvPr id="86022" name="Picture 6"/>
          <p:cNvPicPr>
            <a:picLocks noChangeArrowheads="1"/>
          </p:cNvPicPr>
          <p:nvPr/>
        </p:nvPicPr>
        <p:blipFill>
          <a:blip r:embed="rId9" cstate="print">
            <a:extLst>
              <a:ext uri="{28A0092B-C50C-407E-A947-70E740481C1C}">
                <a14:useLocalDpi xmlns:a14="http://schemas.microsoft.com/office/drawing/2010/main" val="0"/>
              </a:ext>
            </a:extLst>
          </a:blip>
          <a:srcRect t="24850" r="1781" b="21237"/>
          <a:stretch>
            <a:fillRect/>
          </a:stretch>
        </p:blipFill>
        <p:spPr bwMode="auto">
          <a:xfrm>
            <a:off x="1524001" y="2503489"/>
            <a:ext cx="5711825" cy="1660525"/>
          </a:xfrm>
          <a:prstGeom prst="rect">
            <a:avLst/>
          </a:prstGeom>
          <a:noFill/>
          <a:ln w="12700">
            <a:solidFill>
              <a:srgbClr val="16142E"/>
            </a:solidFill>
            <a:miter lim="800000"/>
            <a:headEnd/>
            <a:tailEnd/>
          </a:ln>
          <a:extLst>
            <a:ext uri="{909E8E84-426E-40DD-AFC4-6F175D3DCCD1}">
              <a14:hiddenFill xmlns:a14="http://schemas.microsoft.com/office/drawing/2010/main">
                <a:solidFill>
                  <a:srgbClr val="FFFFFF"/>
                </a:solidFill>
              </a14:hiddenFill>
            </a:ext>
          </a:extLst>
        </p:spPr>
      </p:pic>
      <p:sp>
        <p:nvSpPr>
          <p:cNvPr id="11" name="Rectangle 8"/>
          <p:cNvSpPr>
            <a:spLocks noChangeArrowheads="1"/>
          </p:cNvSpPr>
          <p:nvPr/>
        </p:nvSpPr>
        <p:spPr bwMode="auto">
          <a:xfrm>
            <a:off x="7412038" y="1309688"/>
            <a:ext cx="1123707" cy="397545"/>
          </a:xfrm>
          <a:prstGeom prst="rect">
            <a:avLst/>
          </a:prstGeom>
          <a:noFill/>
          <a:ln w="12700">
            <a:noFill/>
            <a:miter lim="800000"/>
            <a:headEnd/>
            <a:tailEnd/>
          </a:ln>
          <a:effectLst/>
        </p:spPr>
        <p:txBody>
          <a:bodyPr wrap="none" lIns="90488" tIns="44450" rIns="90488" bIns="44450">
            <a:spAutoFit/>
          </a:bodyPr>
          <a:lstStyle/>
          <a:p>
            <a:pPr eaLnBrk="1" hangingPunct="1">
              <a:defRPr/>
            </a:pPr>
            <a:r>
              <a:rPr lang="es-ES_tradnl" sz="2000" dirty="0">
                <a:solidFill>
                  <a:schemeClr val="bg2"/>
                </a:solidFill>
                <a:latin typeface="+mn-lt"/>
                <a:cs typeface="Arial" charset="0"/>
              </a:rPr>
              <a:t>5 </a:t>
            </a:r>
            <a:r>
              <a:rPr lang="sr-Latn-RS" sz="2000" dirty="0" smtClean="0">
                <a:solidFill>
                  <a:schemeClr val="bg2"/>
                </a:solidFill>
                <a:latin typeface="+mn-lt"/>
                <a:cs typeface="Arial" charset="0"/>
              </a:rPr>
              <a:t>weeks</a:t>
            </a:r>
            <a:endParaRPr lang="es-ES_tradnl" sz="2000" dirty="0">
              <a:solidFill>
                <a:schemeClr val="bg2"/>
              </a:solidFill>
              <a:latin typeface="+mn-lt"/>
              <a:cs typeface="Arial" charset="0"/>
            </a:endParaRPr>
          </a:p>
        </p:txBody>
      </p:sp>
      <p:sp>
        <p:nvSpPr>
          <p:cNvPr id="12" name="Rectangle 9"/>
          <p:cNvSpPr>
            <a:spLocks noChangeArrowheads="1"/>
          </p:cNvSpPr>
          <p:nvPr/>
        </p:nvSpPr>
        <p:spPr bwMode="auto">
          <a:xfrm>
            <a:off x="7442201" y="3049589"/>
            <a:ext cx="1384996" cy="397545"/>
          </a:xfrm>
          <a:prstGeom prst="rect">
            <a:avLst/>
          </a:prstGeom>
          <a:noFill/>
          <a:ln w="12700">
            <a:noFill/>
            <a:miter lim="800000"/>
            <a:headEnd/>
            <a:tailEnd/>
          </a:ln>
          <a:effectLst/>
        </p:spPr>
        <p:txBody>
          <a:bodyPr wrap="none" lIns="90488" tIns="44450" rIns="90488" bIns="44450">
            <a:spAutoFit/>
          </a:bodyPr>
          <a:lstStyle/>
          <a:p>
            <a:pPr eaLnBrk="1" hangingPunct="1">
              <a:defRPr/>
            </a:pPr>
            <a:r>
              <a:rPr lang="sr-Latn-RS" sz="2000" dirty="0">
                <a:solidFill>
                  <a:schemeClr val="bg2"/>
                </a:solidFill>
                <a:latin typeface="+mn-lt"/>
                <a:cs typeface="Arial" charset="0"/>
              </a:rPr>
              <a:t>+</a:t>
            </a:r>
            <a:r>
              <a:rPr lang="es-ES_tradnl" sz="2000" dirty="0">
                <a:solidFill>
                  <a:schemeClr val="bg2"/>
                </a:solidFill>
                <a:latin typeface="+mn-lt"/>
                <a:cs typeface="Arial" charset="0"/>
              </a:rPr>
              <a:t>6 </a:t>
            </a:r>
            <a:r>
              <a:rPr lang="sr-Latn-RS" sz="2000" dirty="0" smtClean="0">
                <a:solidFill>
                  <a:schemeClr val="bg2"/>
                </a:solidFill>
                <a:latin typeface="+mn-lt"/>
                <a:cs typeface="Arial" charset="0"/>
              </a:rPr>
              <a:t>months</a:t>
            </a:r>
            <a:endParaRPr lang="es-ES_tradnl" sz="2000" dirty="0">
              <a:solidFill>
                <a:schemeClr val="bg2"/>
              </a:solidFill>
              <a:latin typeface="+mn-lt"/>
              <a:cs typeface="Arial" charset="0"/>
            </a:endParaRPr>
          </a:p>
        </p:txBody>
      </p:sp>
      <p:sp>
        <p:nvSpPr>
          <p:cNvPr id="14" name="Rectangle 8"/>
          <p:cNvSpPr>
            <a:spLocks noChangeArrowheads="1"/>
          </p:cNvSpPr>
          <p:nvPr/>
        </p:nvSpPr>
        <p:spPr bwMode="auto">
          <a:xfrm>
            <a:off x="3287713" y="4572001"/>
            <a:ext cx="1123707" cy="397545"/>
          </a:xfrm>
          <a:prstGeom prst="rect">
            <a:avLst/>
          </a:prstGeom>
          <a:noFill/>
          <a:ln w="12700">
            <a:noFill/>
            <a:miter lim="800000"/>
            <a:headEnd/>
            <a:tailEnd/>
          </a:ln>
          <a:effectLst/>
        </p:spPr>
        <p:txBody>
          <a:bodyPr wrap="none" lIns="90488" tIns="44450" rIns="90488" bIns="44450">
            <a:spAutoFit/>
          </a:bodyPr>
          <a:lstStyle/>
          <a:p>
            <a:pPr eaLnBrk="1" hangingPunct="1">
              <a:defRPr/>
            </a:pPr>
            <a:r>
              <a:rPr lang="sr-Latn-RS" sz="2000" dirty="0">
                <a:solidFill>
                  <a:schemeClr val="bg2"/>
                </a:solidFill>
                <a:latin typeface="+mn-lt"/>
                <a:cs typeface="Arial" charset="0"/>
              </a:rPr>
              <a:t>3</a:t>
            </a:r>
            <a:r>
              <a:rPr lang="es-ES_tradnl" sz="2000" dirty="0">
                <a:solidFill>
                  <a:schemeClr val="bg2"/>
                </a:solidFill>
                <a:latin typeface="+mn-lt"/>
                <a:cs typeface="Arial" charset="0"/>
              </a:rPr>
              <a:t> </a:t>
            </a:r>
            <a:r>
              <a:rPr lang="sr-Latn-RS" sz="2000" dirty="0" smtClean="0">
                <a:solidFill>
                  <a:schemeClr val="bg2"/>
                </a:solidFill>
                <a:latin typeface="+mn-lt"/>
                <a:cs typeface="Arial" charset="0"/>
              </a:rPr>
              <a:t>weeks</a:t>
            </a:r>
            <a:endParaRPr lang="es-ES_tradnl" sz="2000" dirty="0">
              <a:solidFill>
                <a:schemeClr val="bg2"/>
              </a:solidFill>
              <a:latin typeface="+mn-lt"/>
              <a:cs typeface="Arial" charset="0"/>
            </a:endParaRPr>
          </a:p>
        </p:txBody>
      </p:sp>
      <p:sp>
        <p:nvSpPr>
          <p:cNvPr id="15" name="Rectangle 9"/>
          <p:cNvSpPr>
            <a:spLocks noChangeArrowheads="1"/>
          </p:cNvSpPr>
          <p:nvPr/>
        </p:nvSpPr>
        <p:spPr bwMode="auto">
          <a:xfrm>
            <a:off x="6272213" y="4608514"/>
            <a:ext cx="1384996" cy="397545"/>
          </a:xfrm>
          <a:prstGeom prst="rect">
            <a:avLst/>
          </a:prstGeom>
          <a:noFill/>
          <a:ln w="12700">
            <a:noFill/>
            <a:miter lim="800000"/>
            <a:headEnd/>
            <a:tailEnd/>
          </a:ln>
          <a:effectLst/>
        </p:spPr>
        <p:txBody>
          <a:bodyPr wrap="none" lIns="90488" tIns="44450" rIns="90488" bIns="44450">
            <a:spAutoFit/>
          </a:bodyPr>
          <a:lstStyle/>
          <a:p>
            <a:pPr eaLnBrk="1" hangingPunct="1">
              <a:defRPr/>
            </a:pPr>
            <a:r>
              <a:rPr lang="sr-Latn-RS" sz="2000" dirty="0">
                <a:solidFill>
                  <a:schemeClr val="bg2"/>
                </a:solidFill>
                <a:latin typeface="+mn-lt"/>
                <a:cs typeface="Arial" charset="0"/>
              </a:rPr>
              <a:t>+</a:t>
            </a:r>
            <a:r>
              <a:rPr lang="es-ES_tradnl" sz="2000" dirty="0">
                <a:solidFill>
                  <a:schemeClr val="bg2"/>
                </a:solidFill>
                <a:latin typeface="+mn-lt"/>
                <a:cs typeface="Arial" charset="0"/>
              </a:rPr>
              <a:t>6 </a:t>
            </a:r>
            <a:r>
              <a:rPr lang="sr-Latn-RS" sz="2000" dirty="0" smtClean="0">
                <a:solidFill>
                  <a:schemeClr val="bg2"/>
                </a:solidFill>
                <a:latin typeface="+mn-lt"/>
                <a:cs typeface="Arial" charset="0"/>
              </a:rPr>
              <a:t>months</a:t>
            </a:r>
            <a:endParaRPr lang="es-ES_tradnl" sz="2000" dirty="0">
              <a:solidFill>
                <a:schemeClr val="bg2"/>
              </a:solidFill>
              <a:latin typeface="+mn-lt"/>
              <a:cs typeface="Arial" charset="0"/>
            </a:endParaRPr>
          </a:p>
        </p:txBody>
      </p:sp>
      <p:sp>
        <p:nvSpPr>
          <p:cNvPr id="17" name="Rectangle 2"/>
          <p:cNvSpPr txBox="1">
            <a:spLocks noChangeArrowheads="1"/>
          </p:cNvSpPr>
          <p:nvPr/>
        </p:nvSpPr>
        <p:spPr bwMode="auto">
          <a:xfrm>
            <a:off x="1149927" y="23813"/>
            <a:ext cx="11042073" cy="749300"/>
          </a:xfrm>
          <a:prstGeom prst="rect">
            <a:avLst/>
          </a:prstGeom>
          <a:noFill/>
          <a:ln w="9525">
            <a:noFill/>
            <a:miter lim="800000"/>
            <a:headEnd/>
            <a:tailEnd/>
          </a:ln>
          <a:effectLst/>
        </p:spPr>
        <p:txBody>
          <a:bodyPr anchor="b"/>
          <a:lstStyle/>
          <a:p>
            <a:pPr algn="ctr" eaLnBrk="1" hangingPunct="1">
              <a:buClr>
                <a:schemeClr val="tx1"/>
              </a:buClr>
              <a:defRPr/>
            </a:pPr>
            <a:r>
              <a:rPr lang="en-US" altLang="en-US" sz="4000" dirty="0" smtClean="0"/>
              <a:t>Renal Cortical </a:t>
            </a:r>
            <a:r>
              <a:rPr lang="en-US" altLang="en-US" sz="4000" dirty="0" err="1" smtClean="0"/>
              <a:t>Scintigraphy</a:t>
            </a:r>
            <a:r>
              <a:rPr lang="sr-Latn-RS" altLang="en-US" sz="4000" dirty="0" smtClean="0"/>
              <a:t> – acute  inflamation</a:t>
            </a:r>
            <a:endParaRPr lang="en-US" sz="4000" kern="0" dirty="0">
              <a:latin typeface="+mj-lt"/>
              <a:ea typeface="+mj-ea"/>
              <a:cs typeface="+mj-cs"/>
            </a:endParaRPr>
          </a:p>
        </p:txBody>
      </p:sp>
      <p:sp>
        <p:nvSpPr>
          <p:cNvPr id="19" name="Rectangle 18"/>
          <p:cNvSpPr/>
          <p:nvPr/>
        </p:nvSpPr>
        <p:spPr>
          <a:xfrm>
            <a:off x="3440921" y="4172588"/>
            <a:ext cx="2262158" cy="369332"/>
          </a:xfrm>
          <a:prstGeom prst="rect">
            <a:avLst/>
          </a:prstGeom>
        </p:spPr>
        <p:txBody>
          <a:bodyPr wrap="none">
            <a:spAutoFit/>
          </a:bodyPr>
          <a:lstStyle/>
          <a:p>
            <a:r>
              <a:rPr lang="en-US" altLang="en-US" dirty="0" smtClean="0">
                <a:solidFill>
                  <a:schemeClr val="bg2"/>
                </a:solidFill>
              </a:rPr>
              <a:t>Acute </a:t>
            </a:r>
            <a:r>
              <a:rPr lang="en-US" altLang="en-US" dirty="0" err="1" smtClean="0">
                <a:solidFill>
                  <a:schemeClr val="bg2"/>
                </a:solidFill>
              </a:rPr>
              <a:t>pyelonephritis</a:t>
            </a:r>
            <a:endParaRPr lang="en-US" dirty="0">
              <a:solidFill>
                <a:schemeClr val="bg2"/>
              </a:solidFill>
            </a:endParaRPr>
          </a:p>
        </p:txBody>
      </p:sp>
    </p:spTree>
    <p:extLst>
      <p:ext uri="{BB962C8B-B14F-4D97-AF65-F5344CB8AC3E}">
        <p14:creationId xmlns:p14="http://schemas.microsoft.com/office/powerpoint/2010/main" val="332082611"/>
      </p:ext>
    </p:extLst>
  </p:cSld>
  <p:clrMapOvr>
    <a:masterClrMapping/>
  </p:clrMapOvr>
  <p:transition spd="slow" advTm="10237"/>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3"/>
          <p:cNvSpPr>
            <a:spLocks noGrp="1" noChangeArrowheads="1"/>
          </p:cNvSpPr>
          <p:nvPr>
            <p:ph idx="1"/>
          </p:nvPr>
        </p:nvSpPr>
        <p:spPr>
          <a:ln>
            <a:solidFill>
              <a:schemeClr val="bg2"/>
            </a:solidFill>
            <a:miter lim="800000"/>
          </a:ln>
        </p:spPr>
        <p:txBody>
          <a:bodyPr/>
          <a:lstStyle/>
          <a:p>
            <a:pPr>
              <a:lnSpc>
                <a:spcPct val="90000"/>
              </a:lnSpc>
              <a:buClr>
                <a:schemeClr val="tx1"/>
              </a:buClr>
              <a:buFontTx/>
              <a:buNone/>
            </a:pPr>
            <a:endParaRPr lang="en-US" altLang="en-US" sz="2000" dirty="0"/>
          </a:p>
        </p:txBody>
      </p:sp>
      <p:pic>
        <p:nvPicPr>
          <p:cNvPr id="88068" name="Picture 4" descr="SB699"/>
          <p:cNvPicPr>
            <a:picLocks noChangeAspect="1" noChangeArrowheads="1"/>
          </p:cNvPicPr>
          <p:nvPr/>
        </p:nvPicPr>
        <p:blipFill>
          <a:blip r:embed="rId2" cstate="print">
            <a:extLst>
              <a:ext uri="{28A0092B-C50C-407E-A947-70E740481C1C}">
                <a14:useLocalDpi xmlns:a14="http://schemas.microsoft.com/office/drawing/2010/main" val="0"/>
              </a:ext>
            </a:extLst>
          </a:blip>
          <a:srcRect r="4144"/>
          <a:stretch>
            <a:fillRect/>
          </a:stretch>
        </p:blipFill>
        <p:spPr bwMode="auto">
          <a:xfrm>
            <a:off x="1299881" y="1857376"/>
            <a:ext cx="4484688" cy="1546225"/>
          </a:xfrm>
          <a:prstGeom prst="rect">
            <a:avLst/>
          </a:prstGeom>
          <a:noFill/>
          <a:ln w="9525">
            <a:solidFill>
              <a:srgbClr val="16142E"/>
            </a:solidFill>
            <a:miter lim="800000"/>
            <a:headEnd/>
            <a:tailEnd/>
          </a:ln>
          <a:extLst>
            <a:ext uri="{909E8E84-426E-40DD-AFC4-6F175D3DCCD1}">
              <a14:hiddenFill xmlns:a14="http://schemas.microsoft.com/office/drawing/2010/main">
                <a:solidFill>
                  <a:srgbClr val="FFFFFF"/>
                </a:solidFill>
              </a14:hiddenFill>
            </a:ext>
          </a:extLst>
        </p:spPr>
      </p:pic>
      <p:sp>
        <p:nvSpPr>
          <p:cNvPr id="88069" name="Text Box 5"/>
          <p:cNvSpPr txBox="1">
            <a:spLocks noChangeArrowheads="1"/>
          </p:cNvSpPr>
          <p:nvPr/>
        </p:nvSpPr>
        <p:spPr bwMode="auto">
          <a:xfrm>
            <a:off x="1628494" y="3436938"/>
            <a:ext cx="3810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sr-Latn-CS" altLang="en-US">
                <a:solidFill>
                  <a:schemeClr val="bg2"/>
                </a:solidFill>
                <a:latin typeface="Times New Roman" panose="02020603050405020304" pitchFamily="18" charset="0"/>
              </a:rPr>
              <a:t>        </a:t>
            </a:r>
            <a:r>
              <a:rPr lang="sr-Latn-CS" altLang="en-US" sz="1400">
                <a:solidFill>
                  <a:schemeClr val="bg2"/>
                </a:solidFill>
                <a:latin typeface="Times New Roman" panose="02020603050405020304" pitchFamily="18" charset="0"/>
              </a:rPr>
              <a:t>PA                          LPO                       RPO</a:t>
            </a:r>
            <a:endParaRPr lang="en-US" altLang="en-US" sz="1400">
              <a:solidFill>
                <a:schemeClr val="bg2"/>
              </a:solidFill>
              <a:latin typeface="Times New Roman" panose="02020603050405020304" pitchFamily="18" charset="0"/>
            </a:endParaRPr>
          </a:p>
        </p:txBody>
      </p:sp>
      <p:pic>
        <p:nvPicPr>
          <p:cNvPr id="88070" name="Picture 3" descr="Emilija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0831" y="4130675"/>
            <a:ext cx="2209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1" name="Picture 2" descr="scint1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2407" y="4197351"/>
            <a:ext cx="2181225" cy="214312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807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13461" y="1792182"/>
            <a:ext cx="3457949" cy="4676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txBox="1">
            <a:spLocks noChangeArrowheads="1"/>
          </p:cNvSpPr>
          <p:nvPr/>
        </p:nvSpPr>
        <p:spPr bwMode="auto">
          <a:xfrm>
            <a:off x="1149927" y="23813"/>
            <a:ext cx="11042073" cy="749300"/>
          </a:xfrm>
          <a:prstGeom prst="rect">
            <a:avLst/>
          </a:prstGeom>
          <a:noFill/>
          <a:ln w="9525">
            <a:noFill/>
            <a:miter lim="800000"/>
            <a:headEnd/>
            <a:tailEnd/>
          </a:ln>
          <a:effectLst/>
        </p:spPr>
        <p:txBody>
          <a:bodyPr anchor="b"/>
          <a:lstStyle/>
          <a:p>
            <a:pPr algn="ctr" eaLnBrk="1" hangingPunct="1">
              <a:buClr>
                <a:schemeClr val="tx1"/>
              </a:buClr>
              <a:defRPr/>
            </a:pPr>
            <a:r>
              <a:rPr lang="en-US" altLang="en-US" sz="4000" dirty="0" smtClean="0"/>
              <a:t>Renal Cortical </a:t>
            </a:r>
            <a:r>
              <a:rPr lang="en-US" altLang="en-US" sz="4000" dirty="0" err="1" smtClean="0"/>
              <a:t>Scintigraphy</a:t>
            </a:r>
            <a:r>
              <a:rPr lang="sr-Latn-RS" altLang="en-US" sz="4000" dirty="0" smtClean="0"/>
              <a:t> – chr inflamation</a:t>
            </a:r>
            <a:endParaRPr lang="en-US" sz="4000" kern="0" dirty="0">
              <a:latin typeface="+mj-lt"/>
              <a:ea typeface="+mj-ea"/>
              <a:cs typeface="+mj-cs"/>
            </a:endParaRPr>
          </a:p>
        </p:txBody>
      </p:sp>
    </p:spTree>
    <p:extLst>
      <p:ext uri="{BB962C8B-B14F-4D97-AF65-F5344CB8AC3E}">
        <p14:creationId xmlns:p14="http://schemas.microsoft.com/office/powerpoint/2010/main" val="4176256544"/>
      </p:ext>
    </p:extLst>
  </p:cSld>
  <p:clrMapOvr>
    <a:masterClrMapping/>
  </p:clrMapOvr>
  <p:transition spd="slow" advTm="13456"/>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a:t>Path of Blood Through Kidney</a:t>
            </a:r>
          </a:p>
        </p:txBody>
      </p:sp>
      <p:sp>
        <p:nvSpPr>
          <p:cNvPr id="103427" name="Rectangle 3"/>
          <p:cNvSpPr>
            <a:spLocks noGrp="1" noChangeArrowheads="1"/>
          </p:cNvSpPr>
          <p:nvPr>
            <p:ph type="body" idx="1"/>
          </p:nvPr>
        </p:nvSpPr>
        <p:spPr>
          <a:xfrm>
            <a:off x="304800" y="1066800"/>
            <a:ext cx="11887200" cy="5791200"/>
          </a:xfrm>
        </p:spPr>
        <p:txBody>
          <a:bodyPr/>
          <a:lstStyle/>
          <a:p>
            <a:r>
              <a:rPr lang="en-US"/>
              <a:t>Renal artery </a:t>
            </a:r>
          </a:p>
          <a:p>
            <a:pPr lvl="1">
              <a:buFontTx/>
              <a:buNone/>
            </a:pPr>
            <a:r>
              <a:rPr lang="en-US">
                <a:sym typeface="Symbol" pitchFamily="18" charset="2"/>
              </a:rPr>
              <a:t> </a:t>
            </a:r>
            <a:r>
              <a:rPr lang="en-US" sz="3200">
                <a:sym typeface="Symbol" pitchFamily="18" charset="2"/>
              </a:rPr>
              <a:t>interlobar</a:t>
            </a:r>
            <a:r>
              <a:rPr lang="en-US">
                <a:sym typeface="Symbol" pitchFamily="18" charset="2"/>
              </a:rPr>
              <a:t> </a:t>
            </a:r>
            <a:r>
              <a:rPr lang="en-US" sz="3200">
                <a:sym typeface="Symbol" pitchFamily="18" charset="2"/>
              </a:rPr>
              <a:t>arteries</a:t>
            </a:r>
            <a:r>
              <a:rPr lang="en-US">
                <a:sym typeface="Symbol" pitchFamily="18" charset="2"/>
              </a:rPr>
              <a:t> </a:t>
            </a:r>
            <a:r>
              <a:rPr lang="en-US" sz="2400" b="1">
                <a:sym typeface="Symbol" pitchFamily="18" charset="2"/>
              </a:rPr>
              <a:t>(up renal columns, between lobes) </a:t>
            </a:r>
          </a:p>
          <a:p>
            <a:pPr lvl="1">
              <a:buFontTx/>
              <a:buNone/>
            </a:pPr>
            <a:r>
              <a:rPr lang="en-US">
                <a:sym typeface="Symbol" pitchFamily="18" charset="2"/>
              </a:rPr>
              <a:t> </a:t>
            </a:r>
            <a:r>
              <a:rPr lang="en-US" sz="3200">
                <a:sym typeface="Symbol" pitchFamily="18" charset="2"/>
              </a:rPr>
              <a:t>arcuate</a:t>
            </a:r>
            <a:r>
              <a:rPr lang="en-US">
                <a:sym typeface="Symbol" pitchFamily="18" charset="2"/>
              </a:rPr>
              <a:t> </a:t>
            </a:r>
            <a:r>
              <a:rPr lang="en-US" sz="3200">
                <a:sym typeface="Symbol" pitchFamily="18" charset="2"/>
              </a:rPr>
              <a:t>arteries</a:t>
            </a:r>
            <a:r>
              <a:rPr lang="en-US">
                <a:sym typeface="Symbol" pitchFamily="18" charset="2"/>
              </a:rPr>
              <a:t> (over pyramids) </a:t>
            </a:r>
          </a:p>
          <a:p>
            <a:pPr lvl="1">
              <a:buFontTx/>
              <a:buNone/>
            </a:pPr>
            <a:r>
              <a:rPr lang="en-US">
                <a:sym typeface="Symbol" pitchFamily="18" charset="2"/>
              </a:rPr>
              <a:t> </a:t>
            </a:r>
            <a:r>
              <a:rPr lang="en-US" sz="3200">
                <a:sym typeface="Symbol" pitchFamily="18" charset="2"/>
              </a:rPr>
              <a:t>interlobular</a:t>
            </a:r>
            <a:r>
              <a:rPr lang="en-US">
                <a:sym typeface="Symbol" pitchFamily="18" charset="2"/>
              </a:rPr>
              <a:t> </a:t>
            </a:r>
            <a:r>
              <a:rPr lang="en-US" sz="3200">
                <a:sym typeface="Symbol" pitchFamily="18" charset="2"/>
              </a:rPr>
              <a:t>arteries</a:t>
            </a:r>
            <a:r>
              <a:rPr lang="en-US">
                <a:sym typeface="Symbol" pitchFamily="18" charset="2"/>
              </a:rPr>
              <a:t> (up into cortex) </a:t>
            </a:r>
          </a:p>
          <a:p>
            <a:pPr lvl="1">
              <a:buFontTx/>
              <a:buNone/>
            </a:pPr>
            <a:r>
              <a:rPr lang="en-US">
                <a:sym typeface="Symbol" pitchFamily="18" charset="2"/>
              </a:rPr>
              <a:t> </a:t>
            </a:r>
            <a:r>
              <a:rPr lang="en-US" sz="3200">
                <a:sym typeface="Symbol" pitchFamily="18" charset="2"/>
              </a:rPr>
              <a:t>afferent</a:t>
            </a:r>
            <a:r>
              <a:rPr lang="en-US">
                <a:sym typeface="Symbol" pitchFamily="18" charset="2"/>
              </a:rPr>
              <a:t> </a:t>
            </a:r>
            <a:r>
              <a:rPr lang="en-US" sz="3200">
                <a:sym typeface="Symbol" pitchFamily="18" charset="2"/>
              </a:rPr>
              <a:t>arterioles</a:t>
            </a:r>
            <a:r>
              <a:rPr lang="en-US">
                <a:sym typeface="Symbol" pitchFamily="18" charset="2"/>
              </a:rPr>
              <a:t> </a:t>
            </a:r>
          </a:p>
          <a:p>
            <a:pPr lvl="1">
              <a:buFontTx/>
              <a:buNone/>
            </a:pPr>
            <a:r>
              <a:rPr lang="en-US">
                <a:sym typeface="Symbol" pitchFamily="18" charset="2"/>
              </a:rPr>
              <a:t> </a:t>
            </a:r>
            <a:r>
              <a:rPr lang="en-US" sz="3200">
                <a:sym typeface="Symbol" pitchFamily="18" charset="2"/>
              </a:rPr>
              <a:t>glomerulus</a:t>
            </a:r>
            <a:r>
              <a:rPr lang="en-US">
                <a:sym typeface="Symbol" pitchFamily="18" charset="2"/>
              </a:rPr>
              <a:t> (cluster of capillaries) </a:t>
            </a:r>
          </a:p>
          <a:p>
            <a:pPr lvl="1">
              <a:buFontTx/>
              <a:buNone/>
            </a:pPr>
            <a:r>
              <a:rPr lang="en-US">
                <a:sym typeface="Symbol" pitchFamily="18" charset="2"/>
              </a:rPr>
              <a:t> </a:t>
            </a:r>
            <a:r>
              <a:rPr lang="en-US" sz="3200">
                <a:sym typeface="Symbol" pitchFamily="18" charset="2"/>
              </a:rPr>
              <a:t>efferent</a:t>
            </a:r>
            <a:r>
              <a:rPr lang="en-US">
                <a:sym typeface="Symbol" pitchFamily="18" charset="2"/>
              </a:rPr>
              <a:t> </a:t>
            </a:r>
            <a:r>
              <a:rPr lang="en-US" sz="3200">
                <a:sym typeface="Symbol" pitchFamily="18" charset="2"/>
              </a:rPr>
              <a:t>arterioles</a:t>
            </a:r>
            <a:r>
              <a:rPr lang="en-US">
                <a:sym typeface="Symbol" pitchFamily="18" charset="2"/>
              </a:rPr>
              <a:t> (near medulla  vasa recta)</a:t>
            </a:r>
          </a:p>
          <a:p>
            <a:pPr lvl="1">
              <a:buFontTx/>
              <a:buNone/>
            </a:pPr>
            <a:r>
              <a:rPr lang="en-US">
                <a:sym typeface="Symbol" pitchFamily="18" charset="2"/>
              </a:rPr>
              <a:t> </a:t>
            </a:r>
            <a:r>
              <a:rPr lang="en-US" sz="3200">
                <a:sym typeface="Symbol" pitchFamily="18" charset="2"/>
              </a:rPr>
              <a:t>peritubular capillaries</a:t>
            </a:r>
            <a:r>
              <a:rPr lang="en-US">
                <a:sym typeface="Symbol" pitchFamily="18" charset="2"/>
              </a:rPr>
              <a:t> </a:t>
            </a:r>
          </a:p>
          <a:p>
            <a:pPr lvl="1">
              <a:buFontTx/>
              <a:buNone/>
            </a:pPr>
            <a:r>
              <a:rPr lang="en-US">
                <a:sym typeface="Symbol" pitchFamily="18" charset="2"/>
              </a:rPr>
              <a:t> interlobular veins  arcuate veins  interlobar veins</a:t>
            </a:r>
          </a:p>
          <a:p>
            <a:r>
              <a:rPr lang="en-US">
                <a:sym typeface="Symbol" pitchFamily="18" charset="2"/>
              </a:rPr>
              <a:t>Renal vein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ChangeArrowheads="1"/>
          </p:cNvSpPr>
          <p:nvPr>
            <p:ph type="title" idx="4294967295"/>
          </p:nvPr>
        </p:nvSpPr>
        <p:spPr>
          <a:xfrm>
            <a:off x="0" y="506746"/>
            <a:ext cx="12192000" cy="749300"/>
          </a:xfrm>
        </p:spPr>
        <p:txBody>
          <a:bodyPr/>
          <a:lstStyle/>
          <a:p>
            <a:pPr>
              <a:defRPr/>
            </a:pPr>
            <a:r>
              <a:rPr lang="en-US" altLang="en-US" b="0" dirty="0" smtClean="0"/>
              <a:t>Renal Cortical </a:t>
            </a:r>
            <a:r>
              <a:rPr lang="en-US" altLang="en-US" b="0" dirty="0" err="1" smtClean="0"/>
              <a:t>Scintigraphy</a:t>
            </a:r>
            <a:r>
              <a:rPr lang="en-US" altLang="en-US" sz="3200" b="0" dirty="0" smtClean="0"/>
              <a:t/>
            </a:r>
            <a:br>
              <a:rPr lang="en-US" altLang="en-US" sz="3200" b="0" dirty="0" smtClean="0"/>
            </a:br>
            <a:r>
              <a:rPr lang="en-US" altLang="en-US" sz="3200" b="0" dirty="0" smtClean="0">
                <a:solidFill>
                  <a:schemeClr val="bg2"/>
                </a:solidFill>
              </a:rPr>
              <a:t>Congenital Anomalies</a:t>
            </a:r>
          </a:p>
        </p:txBody>
      </p:sp>
      <p:sp>
        <p:nvSpPr>
          <p:cNvPr id="316419" name="Rectangle 3"/>
          <p:cNvSpPr>
            <a:spLocks noGrp="1" noChangeArrowheads="1"/>
          </p:cNvSpPr>
          <p:nvPr>
            <p:ph type="body" idx="4294967295"/>
          </p:nvPr>
        </p:nvSpPr>
        <p:spPr>
          <a:xfrm>
            <a:off x="378691" y="1662547"/>
            <a:ext cx="11480800" cy="3746664"/>
          </a:xfrm>
        </p:spPr>
        <p:txBody>
          <a:bodyPr/>
          <a:lstStyle/>
          <a:p>
            <a:pPr>
              <a:lnSpc>
                <a:spcPct val="110000"/>
              </a:lnSpc>
              <a:defRPr/>
            </a:pPr>
            <a:r>
              <a:rPr lang="en-US" altLang="en-US" sz="2800" dirty="0" smtClean="0"/>
              <a:t>Agenesis</a:t>
            </a:r>
          </a:p>
          <a:p>
            <a:pPr>
              <a:lnSpc>
                <a:spcPct val="110000"/>
              </a:lnSpc>
              <a:defRPr/>
            </a:pPr>
            <a:r>
              <a:rPr lang="en-US" altLang="en-US" sz="2800" dirty="0" err="1" smtClean="0"/>
              <a:t>Ectopy</a:t>
            </a:r>
            <a:endParaRPr lang="en-US" altLang="en-US" sz="2800" dirty="0" smtClean="0"/>
          </a:p>
          <a:p>
            <a:pPr>
              <a:lnSpc>
                <a:spcPct val="110000"/>
              </a:lnSpc>
              <a:defRPr/>
            </a:pPr>
            <a:r>
              <a:rPr lang="en-US" altLang="en-US" sz="2800" dirty="0" smtClean="0"/>
              <a:t>Fusion </a:t>
            </a:r>
            <a:r>
              <a:rPr lang="en-US" altLang="en-US" sz="3200" dirty="0" smtClean="0"/>
              <a:t>(horseshoe, crossed fused </a:t>
            </a:r>
            <a:r>
              <a:rPr lang="en-US" altLang="en-US" sz="3200" dirty="0" err="1" smtClean="0"/>
              <a:t>ectopia</a:t>
            </a:r>
            <a:r>
              <a:rPr lang="en-US" altLang="en-US" sz="3200" dirty="0" smtClean="0"/>
              <a:t>)</a:t>
            </a:r>
            <a:endParaRPr lang="en-US" altLang="en-US" sz="2800" dirty="0" smtClean="0"/>
          </a:p>
          <a:p>
            <a:pPr>
              <a:lnSpc>
                <a:spcPct val="110000"/>
              </a:lnSpc>
              <a:defRPr/>
            </a:pPr>
            <a:r>
              <a:rPr lang="en-US" altLang="en-US" sz="2800" dirty="0" smtClean="0"/>
              <a:t>Polycystic kidney</a:t>
            </a:r>
          </a:p>
          <a:p>
            <a:pPr>
              <a:lnSpc>
                <a:spcPct val="110000"/>
              </a:lnSpc>
              <a:defRPr/>
            </a:pPr>
            <a:r>
              <a:rPr lang="en-US" altLang="en-US" sz="2800" dirty="0" err="1" smtClean="0"/>
              <a:t>Multicystic</a:t>
            </a:r>
            <a:r>
              <a:rPr lang="en-US" altLang="en-US" sz="2800" dirty="0" smtClean="0"/>
              <a:t> dysplastic kidney</a:t>
            </a:r>
          </a:p>
          <a:p>
            <a:pPr>
              <a:lnSpc>
                <a:spcPct val="110000"/>
              </a:lnSpc>
              <a:defRPr/>
            </a:pPr>
            <a:r>
              <a:rPr lang="en-US" altLang="en-US" sz="2800" dirty="0" err="1" smtClean="0"/>
              <a:t>Pseudomasses</a:t>
            </a:r>
            <a:r>
              <a:rPr lang="en-US" altLang="en-US" sz="2800" dirty="0" smtClean="0"/>
              <a:t> </a:t>
            </a:r>
            <a:r>
              <a:rPr lang="en-US" altLang="en-US" sz="3200" dirty="0" smtClean="0"/>
              <a:t>(fetal </a:t>
            </a:r>
            <a:r>
              <a:rPr lang="en-US" altLang="en-US" sz="3200" dirty="0" err="1" smtClean="0"/>
              <a:t>lobulation</a:t>
            </a:r>
            <a:r>
              <a:rPr lang="en-US" altLang="en-US" sz="3200" dirty="0" smtClean="0"/>
              <a:t>, hypertrophic column of </a:t>
            </a:r>
            <a:r>
              <a:rPr lang="en-US" altLang="en-US" sz="3200" dirty="0" err="1" smtClean="0"/>
              <a:t>Bertin</a:t>
            </a:r>
            <a:r>
              <a:rPr lang="en-US" altLang="en-US" sz="3200" dirty="0" smtClean="0"/>
              <a:t>)</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DMSA Horeshoe 2516714"/>
          <p:cNvPicPr>
            <a:picLocks noChangeAspect="1" noChangeArrowheads="1"/>
          </p:cNvPicPr>
          <p:nvPr/>
        </p:nvPicPr>
        <p:blipFill>
          <a:blip r:embed="rId2" cstate="print"/>
          <a:srcRect l="20253" t="13762" r="8861" b="14679"/>
          <a:stretch>
            <a:fillRect/>
          </a:stretch>
        </p:blipFill>
        <p:spPr bwMode="auto">
          <a:xfrm>
            <a:off x="2281382" y="3144982"/>
            <a:ext cx="2844800" cy="1981200"/>
          </a:xfrm>
          <a:prstGeom prst="rect">
            <a:avLst/>
          </a:prstGeom>
          <a:noFill/>
          <a:ln w="9525">
            <a:noFill/>
            <a:miter lim="800000"/>
            <a:headEnd/>
            <a:tailEnd/>
          </a:ln>
        </p:spPr>
      </p:pic>
      <p:sp>
        <p:nvSpPr>
          <p:cNvPr id="317443" name="Rectangle 3"/>
          <p:cNvSpPr>
            <a:spLocks noGrp="1" noChangeArrowheads="1"/>
          </p:cNvSpPr>
          <p:nvPr>
            <p:ph type="title"/>
          </p:nvPr>
        </p:nvSpPr>
        <p:spPr>
          <a:xfrm>
            <a:off x="858982" y="782782"/>
            <a:ext cx="10363200" cy="1371600"/>
          </a:xfrm>
        </p:spPr>
        <p:txBody>
          <a:bodyPr lIns="92075" tIns="46038" rIns="92075" bIns="46038"/>
          <a:lstStyle/>
          <a:p>
            <a:pPr>
              <a:defRPr/>
            </a:pPr>
            <a:r>
              <a:rPr lang="en-US" sz="4400" b="0" dirty="0" smtClean="0">
                <a:solidFill>
                  <a:schemeClr val="bg2"/>
                </a:solidFill>
              </a:rPr>
              <a:t>DMSA</a:t>
            </a:r>
            <a:br>
              <a:rPr lang="en-US" sz="4400" b="0" dirty="0" smtClean="0">
                <a:solidFill>
                  <a:schemeClr val="bg2"/>
                </a:solidFill>
              </a:rPr>
            </a:br>
            <a:r>
              <a:rPr lang="en-US" sz="4400" b="0" dirty="0" smtClean="0">
                <a:solidFill>
                  <a:schemeClr val="bg2"/>
                </a:solidFill>
              </a:rPr>
              <a:t>horseshoe kidney</a:t>
            </a:r>
          </a:p>
        </p:txBody>
      </p:sp>
      <p:pic>
        <p:nvPicPr>
          <p:cNvPr id="93188" name="Picture 5" descr="DMSA horsesh 2516714"/>
          <p:cNvPicPr>
            <a:picLocks noChangeAspect="1" noChangeArrowheads="1"/>
          </p:cNvPicPr>
          <p:nvPr/>
        </p:nvPicPr>
        <p:blipFill>
          <a:blip r:embed="rId3" cstate="print"/>
          <a:srcRect l="9639" t="9917" b="8264"/>
          <a:stretch>
            <a:fillRect/>
          </a:stretch>
        </p:blipFill>
        <p:spPr bwMode="auto">
          <a:xfrm>
            <a:off x="6345382" y="2916382"/>
            <a:ext cx="3810000" cy="2514600"/>
          </a:xfrm>
          <a:prstGeom prst="rect">
            <a:avLst/>
          </a:prstGeom>
          <a:noFill/>
          <a:ln w="9525">
            <a:noFill/>
            <a:miter lim="800000"/>
            <a:headEnd/>
            <a:tailEnd/>
          </a:ln>
        </p:spPr>
      </p:pic>
      <p:sp>
        <p:nvSpPr>
          <p:cNvPr id="93189" name="Text Box 6"/>
          <p:cNvSpPr txBox="1">
            <a:spLocks noChangeArrowheads="1"/>
          </p:cNvSpPr>
          <p:nvPr/>
        </p:nvSpPr>
        <p:spPr bwMode="auto">
          <a:xfrm>
            <a:off x="2992583" y="5659582"/>
            <a:ext cx="4799712" cy="461665"/>
          </a:xfrm>
          <a:prstGeom prst="rect">
            <a:avLst/>
          </a:prstGeom>
          <a:noFill/>
          <a:ln w="9525">
            <a:noFill/>
            <a:miter lim="800000"/>
            <a:headEnd/>
            <a:tailEnd/>
          </a:ln>
        </p:spPr>
        <p:txBody>
          <a:bodyPr wrap="none">
            <a:spAutoFit/>
          </a:bodyPr>
          <a:lstStyle/>
          <a:p>
            <a:pPr eaLnBrk="1" hangingPunct="1"/>
            <a:r>
              <a:rPr lang="en-US" sz="2400" b="0">
                <a:solidFill>
                  <a:schemeClr val="bg2"/>
                </a:solidFill>
                <a:latin typeface="Times New Roman" charset="0"/>
              </a:rPr>
              <a:t>parallel				pinhole</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ChangeArrowheads="1"/>
          </p:cNvSpPr>
          <p:nvPr>
            <p:ph type="title"/>
          </p:nvPr>
        </p:nvSpPr>
        <p:spPr>
          <a:xfrm>
            <a:off x="868218" y="833735"/>
            <a:ext cx="10363200" cy="1371600"/>
          </a:xfrm>
        </p:spPr>
        <p:txBody>
          <a:bodyPr/>
          <a:lstStyle/>
          <a:p>
            <a:pPr>
              <a:defRPr/>
            </a:pPr>
            <a:r>
              <a:rPr lang="en-US" sz="4800" b="0" smtClean="0">
                <a:solidFill>
                  <a:schemeClr val="bg2"/>
                </a:solidFill>
              </a:rPr>
              <a:t>DMSA</a:t>
            </a:r>
            <a:br>
              <a:rPr lang="en-US" sz="4800" b="0" smtClean="0">
                <a:solidFill>
                  <a:schemeClr val="bg2"/>
                </a:solidFill>
              </a:rPr>
            </a:br>
            <a:r>
              <a:rPr lang="en-US" sz="4800" b="0" smtClean="0">
                <a:solidFill>
                  <a:schemeClr val="bg2"/>
                </a:solidFill>
              </a:rPr>
              <a:t>Lt Agenesis</a:t>
            </a:r>
          </a:p>
        </p:txBody>
      </p:sp>
      <p:pic>
        <p:nvPicPr>
          <p:cNvPr id="94211" name="Picture 3" descr="DMSA agenesis"/>
          <p:cNvPicPr>
            <a:picLocks noChangeAspect="1" noChangeArrowheads="1"/>
          </p:cNvPicPr>
          <p:nvPr/>
        </p:nvPicPr>
        <p:blipFill>
          <a:blip r:embed="rId2" cstate="print"/>
          <a:srcRect t="5365"/>
          <a:stretch>
            <a:fillRect/>
          </a:stretch>
        </p:blipFill>
        <p:spPr bwMode="auto">
          <a:xfrm>
            <a:off x="3713019" y="2662535"/>
            <a:ext cx="5118100" cy="3676650"/>
          </a:xfrm>
          <a:prstGeom prst="rect">
            <a:avLst/>
          </a:prstGeom>
          <a:noFill/>
          <a:ln w="9525">
            <a:noFill/>
            <a:miter lim="800000"/>
            <a:headEnd/>
            <a:tailEnd/>
          </a:ln>
        </p:spPr>
      </p:pic>
      <p:sp>
        <p:nvSpPr>
          <p:cNvPr id="318469" name="Rectangle 5"/>
          <p:cNvSpPr>
            <a:spLocks noChangeArrowheads="1"/>
          </p:cNvSpPr>
          <p:nvPr/>
        </p:nvSpPr>
        <p:spPr bwMode="auto">
          <a:xfrm>
            <a:off x="5643418" y="6396335"/>
            <a:ext cx="1107996" cy="461665"/>
          </a:xfrm>
          <a:prstGeom prst="rect">
            <a:avLst/>
          </a:prstGeom>
          <a:noFill/>
          <a:ln w="9525">
            <a:noFill/>
            <a:miter lim="800000"/>
            <a:headEnd/>
            <a:tailEnd/>
          </a:ln>
          <a:effectLst/>
        </p:spPr>
        <p:txBody>
          <a:bodyPr wrap="none">
            <a:spAutoFit/>
          </a:bodyPr>
          <a:lstStyle/>
          <a:p>
            <a:pPr>
              <a:defRPr/>
            </a:pPr>
            <a:r>
              <a:rPr lang="en-US" sz="2400" b="0">
                <a:solidFill>
                  <a:schemeClr val="bg2"/>
                </a:solidFill>
                <a:effectLst>
                  <a:outerShdw blurRad="38100" dist="38100" dir="2700000" algn="tl">
                    <a:srgbClr val="000000"/>
                  </a:outerShdw>
                </a:effectLst>
                <a:latin typeface="Times New Roman" pitchFamily="18" charset="0"/>
              </a:rPr>
              <a:t>parallel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BALON-3"/>
          <p:cNvPicPr>
            <a:picLocks noChangeAspect="1" noChangeArrowheads="1"/>
          </p:cNvPicPr>
          <p:nvPr/>
        </p:nvPicPr>
        <p:blipFill>
          <a:blip r:embed="rId2" cstate="print"/>
          <a:srcRect l="1801" t="5777" r="11600" b="5777"/>
          <a:stretch>
            <a:fillRect/>
          </a:stretch>
        </p:blipFill>
        <p:spPr bwMode="auto">
          <a:xfrm>
            <a:off x="2946400" y="1828801"/>
            <a:ext cx="6081184" cy="4678363"/>
          </a:xfrm>
          <a:prstGeom prst="rect">
            <a:avLst/>
          </a:prstGeom>
          <a:noFill/>
          <a:ln w="9525">
            <a:noFill/>
            <a:miter lim="800000"/>
            <a:headEnd/>
            <a:tailEnd/>
          </a:ln>
        </p:spPr>
      </p:pic>
      <p:pic>
        <p:nvPicPr>
          <p:cNvPr id="95235" name="Picture 3" descr="BeaBlack"/>
          <p:cNvPicPr>
            <a:picLocks noChangeAspect="1" noChangeArrowheads="1"/>
          </p:cNvPicPr>
          <p:nvPr/>
        </p:nvPicPr>
        <p:blipFill>
          <a:blip r:embed="rId3" cstate="print"/>
          <a:srcRect/>
          <a:stretch>
            <a:fillRect/>
          </a:stretch>
        </p:blipFill>
        <p:spPr bwMode="auto">
          <a:xfrm>
            <a:off x="10972800" y="6553201"/>
            <a:ext cx="914400" cy="219075"/>
          </a:xfrm>
          <a:prstGeom prst="rect">
            <a:avLst/>
          </a:prstGeom>
          <a:noFill/>
          <a:ln w="9525">
            <a:noFill/>
            <a:miter lim="800000"/>
            <a:headEnd/>
            <a:tailEnd/>
          </a:ln>
        </p:spPr>
      </p:pic>
      <p:sp>
        <p:nvSpPr>
          <p:cNvPr id="319492" name="Rectangle 4"/>
          <p:cNvSpPr>
            <a:spLocks noChangeArrowheads="1"/>
          </p:cNvSpPr>
          <p:nvPr/>
        </p:nvSpPr>
        <p:spPr bwMode="auto">
          <a:xfrm>
            <a:off x="914400" y="678872"/>
            <a:ext cx="10363200" cy="921327"/>
          </a:xfrm>
          <a:prstGeom prst="rect">
            <a:avLst/>
          </a:prstGeom>
          <a:noFill/>
          <a:ln w="9525">
            <a:noFill/>
            <a:miter lim="800000"/>
            <a:headEnd/>
            <a:tailEnd/>
          </a:ln>
          <a:effectLst/>
        </p:spPr>
        <p:txBody>
          <a:bodyPr anchor="ctr"/>
          <a:lstStyle/>
          <a:p>
            <a:pPr algn="ctr">
              <a:defRPr/>
            </a:pPr>
            <a:r>
              <a:rPr lang="sr-Latn-RS" sz="4000" b="0" dirty="0" smtClean="0">
                <a:solidFill>
                  <a:schemeClr val="bg2"/>
                </a:solidFill>
                <a:latin typeface="Arial" charset="0"/>
              </a:rPr>
              <a:t>DMSA </a:t>
            </a:r>
            <a:r>
              <a:rPr lang="en-US" sz="4000" b="0" dirty="0" smtClean="0">
                <a:solidFill>
                  <a:schemeClr val="bg2"/>
                </a:solidFill>
                <a:latin typeface="Arial" charset="0"/>
              </a:rPr>
              <a:t>Crossed </a:t>
            </a:r>
            <a:r>
              <a:rPr lang="en-US" sz="4000" b="0" dirty="0" err="1">
                <a:solidFill>
                  <a:schemeClr val="bg2"/>
                </a:solidFill>
                <a:latin typeface="Arial" charset="0"/>
              </a:rPr>
              <a:t>ectopia</a:t>
            </a:r>
            <a:endParaRPr lang="en-US" sz="4000" b="0" dirty="0">
              <a:solidFill>
                <a:schemeClr val="bg2"/>
              </a:solidFill>
              <a:latin typeface="Arial" charset="0"/>
            </a:endParaRPr>
          </a:p>
        </p:txBody>
      </p:sp>
      <p:sp>
        <p:nvSpPr>
          <p:cNvPr id="319494" name="Text Box 6"/>
          <p:cNvSpPr txBox="1">
            <a:spLocks noChangeArrowheads="1"/>
          </p:cNvSpPr>
          <p:nvPr/>
        </p:nvSpPr>
        <p:spPr bwMode="auto">
          <a:xfrm>
            <a:off x="9347200" y="2819401"/>
            <a:ext cx="646331" cy="2308324"/>
          </a:xfrm>
          <a:prstGeom prst="rect">
            <a:avLst/>
          </a:prstGeom>
          <a:noFill/>
          <a:ln w="9525">
            <a:noFill/>
            <a:miter lim="800000"/>
            <a:headEnd/>
            <a:tailEnd/>
          </a:ln>
          <a:effectLst/>
        </p:spPr>
        <p:txBody>
          <a:bodyPr wrap="none">
            <a:spAutoFit/>
          </a:bodyPr>
          <a:lstStyle/>
          <a:p>
            <a:pPr>
              <a:defRPr/>
            </a:pPr>
            <a:r>
              <a:rPr lang="en-US" b="0">
                <a:solidFill>
                  <a:schemeClr val="bg2"/>
                </a:solidFill>
              </a:rPr>
              <a:t>74%</a:t>
            </a:r>
            <a:br>
              <a:rPr lang="en-US" b="0">
                <a:solidFill>
                  <a:schemeClr val="bg2"/>
                </a:solidFill>
              </a:rPr>
            </a:br>
            <a:r>
              <a:rPr lang="en-US" b="0">
                <a:solidFill>
                  <a:schemeClr val="bg2"/>
                </a:solidFill>
              </a:rPr>
              <a:t/>
            </a:r>
            <a:br>
              <a:rPr lang="en-US" b="0">
                <a:solidFill>
                  <a:schemeClr val="bg2"/>
                </a:solidFill>
              </a:rPr>
            </a:br>
            <a:r>
              <a:rPr lang="en-US" b="0">
                <a:solidFill>
                  <a:schemeClr val="bg2"/>
                </a:solidFill>
              </a:rPr>
              <a:t/>
            </a:r>
            <a:br>
              <a:rPr lang="en-US" b="0">
                <a:solidFill>
                  <a:schemeClr val="bg2"/>
                </a:solidFill>
              </a:rPr>
            </a:br>
            <a:r>
              <a:rPr lang="en-US" b="0">
                <a:solidFill>
                  <a:schemeClr val="bg2"/>
                </a:solidFill>
              </a:rPr>
              <a:t/>
            </a:r>
            <a:br>
              <a:rPr lang="en-US" b="0">
                <a:solidFill>
                  <a:schemeClr val="bg2"/>
                </a:solidFill>
              </a:rPr>
            </a:br>
            <a:r>
              <a:rPr lang="en-US" b="0">
                <a:solidFill>
                  <a:schemeClr val="bg2"/>
                </a:solidFill>
              </a:rPr>
              <a:t/>
            </a:r>
            <a:br>
              <a:rPr lang="en-US" b="0">
                <a:solidFill>
                  <a:schemeClr val="bg2"/>
                </a:solidFill>
              </a:rPr>
            </a:br>
            <a:r>
              <a:rPr lang="en-US" b="0">
                <a:solidFill>
                  <a:schemeClr val="bg2"/>
                </a:solidFill>
              </a:rPr>
              <a:t/>
            </a:r>
            <a:br>
              <a:rPr lang="en-US" b="0">
                <a:solidFill>
                  <a:schemeClr val="bg2"/>
                </a:solidFill>
              </a:rPr>
            </a:br>
            <a:r>
              <a:rPr lang="en-US" b="0">
                <a:solidFill>
                  <a:schemeClr val="bg2"/>
                </a:solidFill>
              </a:rPr>
              <a:t/>
            </a:r>
            <a:br>
              <a:rPr lang="en-US" b="0">
                <a:solidFill>
                  <a:schemeClr val="bg2"/>
                </a:solidFill>
              </a:rPr>
            </a:br>
            <a:r>
              <a:rPr lang="en-US" b="0">
                <a:solidFill>
                  <a:schemeClr val="bg2"/>
                </a:solidFill>
              </a:rPr>
              <a:t>26%</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Grp="1" noChangeArrowheads="1"/>
          </p:cNvSpPr>
          <p:nvPr>
            <p:ph type="title"/>
          </p:nvPr>
        </p:nvSpPr>
        <p:spPr>
          <a:xfrm>
            <a:off x="1422400" y="2286000"/>
            <a:ext cx="10363200" cy="1143000"/>
          </a:xfrm>
        </p:spPr>
        <p:txBody>
          <a:bodyPr/>
          <a:lstStyle/>
          <a:p>
            <a:pPr>
              <a:defRPr/>
            </a:pPr>
            <a:r>
              <a:rPr lang="en-US" sz="6600" smtClean="0">
                <a:solidFill>
                  <a:schemeClr val="bg2"/>
                </a:solidFill>
              </a:rPr>
              <a:t>Radionuclide Cystogram</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p:txBody>
          <a:bodyPr/>
          <a:lstStyle/>
          <a:p>
            <a:pPr>
              <a:defRPr/>
            </a:pPr>
            <a:r>
              <a:rPr lang="en-US" smtClean="0"/>
              <a:t>Indications</a:t>
            </a:r>
          </a:p>
        </p:txBody>
      </p:sp>
      <p:sp>
        <p:nvSpPr>
          <p:cNvPr id="322563" name="Rectangle 3"/>
          <p:cNvSpPr>
            <a:spLocks noGrp="1" noChangeArrowheads="1"/>
          </p:cNvSpPr>
          <p:nvPr>
            <p:ph type="body" idx="1"/>
          </p:nvPr>
        </p:nvSpPr>
        <p:spPr>
          <a:xfrm>
            <a:off x="516577" y="1494312"/>
            <a:ext cx="10893989" cy="5191495"/>
          </a:xfrm>
        </p:spPr>
        <p:txBody>
          <a:bodyPr/>
          <a:lstStyle/>
          <a:p>
            <a:pPr>
              <a:lnSpc>
                <a:spcPct val="110000"/>
              </a:lnSpc>
              <a:defRPr/>
            </a:pPr>
            <a:r>
              <a:rPr lang="en-US" sz="2800" dirty="0" smtClean="0"/>
              <a:t>Evaluation of children with recurrent UTI</a:t>
            </a:r>
          </a:p>
          <a:p>
            <a:pPr lvl="1">
              <a:lnSpc>
                <a:spcPct val="110000"/>
              </a:lnSpc>
              <a:defRPr/>
            </a:pPr>
            <a:r>
              <a:rPr lang="en-US" sz="2800" dirty="0" smtClean="0"/>
              <a:t>30-50% have </a:t>
            </a:r>
            <a:r>
              <a:rPr lang="en-US" sz="2800" dirty="0" smtClean="0"/>
              <a:t>VUR</a:t>
            </a:r>
            <a:endParaRPr lang="sr-Latn-RS" sz="2800" dirty="0" smtClean="0"/>
          </a:p>
          <a:p>
            <a:pPr lvl="1">
              <a:lnSpc>
                <a:spcPct val="110000"/>
              </a:lnSpc>
              <a:defRPr/>
            </a:pPr>
            <a:r>
              <a:rPr lang="en-US" sz="2800" dirty="0" smtClean="0"/>
              <a:t>VUR </a:t>
            </a:r>
            <a:r>
              <a:rPr lang="en-US" sz="2800" dirty="0"/>
              <a:t>is the most common anomaly of the urinary tract in newborns (1%). In children with UT infections, 30-45% suffer from VUR</a:t>
            </a:r>
          </a:p>
          <a:p>
            <a:pPr lvl="1">
              <a:lnSpc>
                <a:spcPct val="110000"/>
              </a:lnSpc>
              <a:defRPr/>
            </a:pPr>
            <a:endParaRPr lang="en-US" sz="2800" dirty="0" smtClean="0"/>
          </a:p>
          <a:p>
            <a:pPr>
              <a:lnSpc>
                <a:spcPct val="110000"/>
              </a:lnSpc>
              <a:defRPr/>
            </a:pPr>
            <a:r>
              <a:rPr lang="en-US" sz="2800" dirty="0" smtClean="0"/>
              <a:t>F/U after initial VCUG</a:t>
            </a:r>
          </a:p>
          <a:p>
            <a:pPr>
              <a:lnSpc>
                <a:spcPct val="110000"/>
              </a:lnSpc>
              <a:defRPr/>
            </a:pPr>
            <a:r>
              <a:rPr lang="en-US" sz="2800" dirty="0" smtClean="0"/>
              <a:t>Assess effect of therapy / surgery</a:t>
            </a:r>
          </a:p>
          <a:p>
            <a:pPr>
              <a:lnSpc>
                <a:spcPct val="110000"/>
              </a:lnSpc>
              <a:defRPr/>
            </a:pPr>
            <a:r>
              <a:rPr lang="en-US" sz="2800" dirty="0" smtClean="0"/>
              <a:t>Screening of siblings of reflux pts</a:t>
            </a:r>
            <a:r>
              <a:rPr lang="en-US" sz="2800" dirty="0" smtClean="0"/>
              <a:t>.</a:t>
            </a:r>
            <a:endParaRPr lang="sr-Latn-RS" sz="2800" dirty="0" smtClean="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ChangeArrowheads="1"/>
          </p:cNvSpPr>
          <p:nvPr>
            <p:ph type="title"/>
          </p:nvPr>
        </p:nvSpPr>
        <p:spPr>
          <a:xfrm>
            <a:off x="1524000" y="76200"/>
            <a:ext cx="10363200" cy="737086"/>
          </a:xfrm>
        </p:spPr>
        <p:txBody>
          <a:bodyPr/>
          <a:lstStyle/>
          <a:p>
            <a:pPr>
              <a:defRPr/>
            </a:pPr>
            <a:r>
              <a:rPr lang="en-US" dirty="0" smtClean="0"/>
              <a:t>Methods</a:t>
            </a:r>
          </a:p>
        </p:txBody>
      </p:sp>
      <p:sp>
        <p:nvSpPr>
          <p:cNvPr id="323587" name="Rectangle 3"/>
          <p:cNvSpPr>
            <a:spLocks noGrp="1" noChangeArrowheads="1"/>
          </p:cNvSpPr>
          <p:nvPr>
            <p:ph type="body" sz="half" idx="1"/>
          </p:nvPr>
        </p:nvSpPr>
        <p:spPr>
          <a:xfrm>
            <a:off x="2032000" y="1814946"/>
            <a:ext cx="5080000" cy="4724400"/>
          </a:xfrm>
        </p:spPr>
        <p:txBody>
          <a:bodyPr/>
          <a:lstStyle/>
          <a:p>
            <a:pPr>
              <a:buClrTx/>
              <a:defRPr/>
            </a:pPr>
            <a:r>
              <a:rPr lang="en-US" dirty="0" smtClean="0"/>
              <a:t>Tc-99m S.C. or TcO4</a:t>
            </a:r>
            <a:br>
              <a:rPr lang="en-US" dirty="0" smtClean="0"/>
            </a:br>
            <a:endParaRPr lang="en-US" dirty="0" smtClean="0"/>
          </a:p>
          <a:p>
            <a:pPr>
              <a:buClrTx/>
              <a:defRPr/>
            </a:pPr>
            <a:r>
              <a:rPr lang="en-US" dirty="0" smtClean="0"/>
              <a:t>via Foley</a:t>
            </a:r>
            <a:br>
              <a:rPr lang="en-US" dirty="0" smtClean="0"/>
            </a:br>
            <a:endParaRPr lang="en-US" dirty="0" smtClean="0"/>
          </a:p>
          <a:p>
            <a:pPr>
              <a:buClrTx/>
              <a:defRPr/>
            </a:pPr>
            <a:r>
              <a:rPr lang="en-US" dirty="0" smtClean="0"/>
              <a:t>can do at any age</a:t>
            </a:r>
          </a:p>
          <a:p>
            <a:pPr>
              <a:buClrTx/>
              <a:defRPr/>
            </a:pPr>
            <a:r>
              <a:rPr lang="en-US" dirty="0" smtClean="0"/>
              <a:t>VUR during filling</a:t>
            </a:r>
            <a:br>
              <a:rPr lang="en-US" dirty="0" smtClean="0"/>
            </a:br>
            <a:endParaRPr lang="en-US" dirty="0" smtClean="0"/>
          </a:p>
          <a:p>
            <a:pPr>
              <a:buClrTx/>
              <a:defRPr/>
            </a:pPr>
            <a:r>
              <a:rPr lang="en-US" dirty="0" smtClean="0"/>
              <a:t>catheterization</a:t>
            </a:r>
          </a:p>
        </p:txBody>
      </p:sp>
      <p:sp>
        <p:nvSpPr>
          <p:cNvPr id="323588" name="Rectangle 4"/>
          <p:cNvSpPr>
            <a:spLocks noGrp="1" noChangeArrowheads="1"/>
          </p:cNvSpPr>
          <p:nvPr>
            <p:ph type="body" sz="half" idx="2"/>
          </p:nvPr>
        </p:nvSpPr>
        <p:spPr>
          <a:xfrm>
            <a:off x="7213601" y="1828802"/>
            <a:ext cx="4637617" cy="4738634"/>
          </a:xfrm>
        </p:spPr>
        <p:txBody>
          <a:bodyPr/>
          <a:lstStyle/>
          <a:p>
            <a:pPr>
              <a:lnSpc>
                <a:spcPct val="90000"/>
              </a:lnSpc>
              <a:buClrTx/>
              <a:defRPr/>
            </a:pPr>
            <a:r>
              <a:rPr lang="en-US" dirty="0" smtClean="0"/>
              <a:t>Tc-99m DTPA or Tc-99m MAG3</a:t>
            </a:r>
          </a:p>
          <a:p>
            <a:pPr>
              <a:lnSpc>
                <a:spcPct val="90000"/>
              </a:lnSpc>
              <a:buClrTx/>
              <a:defRPr/>
            </a:pPr>
            <a:r>
              <a:rPr lang="en-US" dirty="0" err="1" smtClean="0"/>
              <a:t>i.v.</a:t>
            </a:r>
            <a:r>
              <a:rPr lang="en-US" dirty="0" smtClean="0"/>
              <a:t/>
            </a:r>
            <a:br>
              <a:rPr lang="en-US" dirty="0" smtClean="0"/>
            </a:br>
            <a:endParaRPr lang="en-US" dirty="0" smtClean="0"/>
          </a:p>
          <a:p>
            <a:pPr>
              <a:lnSpc>
                <a:spcPct val="90000"/>
              </a:lnSpc>
              <a:buClrTx/>
              <a:defRPr/>
            </a:pPr>
            <a:r>
              <a:rPr lang="en-US" dirty="0" smtClean="0"/>
              <a:t>no catheter</a:t>
            </a:r>
          </a:p>
          <a:p>
            <a:pPr>
              <a:lnSpc>
                <a:spcPct val="90000"/>
              </a:lnSpc>
              <a:buClrTx/>
              <a:defRPr/>
            </a:pPr>
            <a:r>
              <a:rPr lang="en-US" dirty="0" smtClean="0"/>
              <a:t>info on kidneys</a:t>
            </a:r>
            <a:br>
              <a:rPr lang="en-US" dirty="0" smtClean="0"/>
            </a:br>
            <a:endParaRPr lang="en-US" dirty="0" smtClean="0"/>
          </a:p>
          <a:p>
            <a:pPr>
              <a:lnSpc>
                <a:spcPct val="90000"/>
              </a:lnSpc>
              <a:buClrTx/>
              <a:defRPr/>
            </a:pPr>
            <a:r>
              <a:rPr lang="en-US" dirty="0" smtClean="0"/>
              <a:t>need </a:t>
            </a:r>
            <a:r>
              <a:rPr lang="en-US" dirty="0" err="1" smtClean="0"/>
              <a:t>pt</a:t>
            </a:r>
            <a:r>
              <a:rPr lang="en-US" dirty="0" smtClean="0"/>
              <a:t> cooperation</a:t>
            </a:r>
          </a:p>
          <a:p>
            <a:pPr>
              <a:lnSpc>
                <a:spcPct val="90000"/>
              </a:lnSpc>
              <a:buClrTx/>
              <a:defRPr/>
            </a:pPr>
            <a:r>
              <a:rPr lang="en-US" dirty="0" smtClean="0"/>
              <a:t>need good renal </a:t>
            </a:r>
            <a:r>
              <a:rPr lang="en-US" dirty="0" err="1" smtClean="0"/>
              <a:t>fct</a:t>
            </a:r>
            <a:endParaRPr lang="en-US" dirty="0" smtClean="0"/>
          </a:p>
        </p:txBody>
      </p:sp>
      <p:sp>
        <p:nvSpPr>
          <p:cNvPr id="323589" name="Text Box 5"/>
          <p:cNvSpPr txBox="1">
            <a:spLocks noChangeArrowheads="1"/>
          </p:cNvSpPr>
          <p:nvPr/>
        </p:nvSpPr>
        <p:spPr bwMode="auto">
          <a:xfrm>
            <a:off x="674486" y="3915976"/>
            <a:ext cx="1330814" cy="522339"/>
          </a:xfrm>
          <a:prstGeom prst="rect">
            <a:avLst/>
          </a:prstGeom>
          <a:noFill/>
          <a:ln w="9525">
            <a:noFill/>
            <a:miter lim="800000"/>
            <a:headEnd/>
            <a:tailEnd/>
          </a:ln>
          <a:effectLst/>
        </p:spPr>
        <p:txBody>
          <a:bodyPr wrap="square">
            <a:spAutoFit/>
          </a:bodyPr>
          <a:lstStyle/>
          <a:p>
            <a:pPr eaLnBrk="1" hangingPunct="1">
              <a:defRPr/>
            </a:pPr>
            <a:r>
              <a:rPr lang="en-US" sz="2800" b="0">
                <a:solidFill>
                  <a:schemeClr val="bg2"/>
                </a:solidFill>
                <a:latin typeface="Times New Roman" pitchFamily="18" charset="0"/>
              </a:rPr>
              <a:t>Advant.</a:t>
            </a:r>
          </a:p>
        </p:txBody>
      </p:sp>
      <p:sp>
        <p:nvSpPr>
          <p:cNvPr id="323590" name="Text Box 6"/>
          <p:cNvSpPr txBox="1">
            <a:spLocks noChangeArrowheads="1"/>
          </p:cNvSpPr>
          <p:nvPr/>
        </p:nvSpPr>
        <p:spPr bwMode="auto">
          <a:xfrm>
            <a:off x="706194" y="5139047"/>
            <a:ext cx="1267398" cy="891049"/>
          </a:xfrm>
          <a:prstGeom prst="rect">
            <a:avLst/>
          </a:prstGeom>
          <a:noFill/>
          <a:ln w="9525">
            <a:noFill/>
            <a:miter lim="800000"/>
            <a:headEnd/>
            <a:tailEnd/>
          </a:ln>
          <a:effectLst/>
        </p:spPr>
        <p:txBody>
          <a:bodyPr wrap="square">
            <a:spAutoFit/>
          </a:bodyPr>
          <a:lstStyle/>
          <a:p>
            <a:pPr eaLnBrk="1" hangingPunct="1">
              <a:defRPr/>
            </a:pPr>
            <a:r>
              <a:rPr lang="en-US" sz="2800" b="0" dirty="0" err="1">
                <a:solidFill>
                  <a:schemeClr val="bg2"/>
                </a:solidFill>
                <a:latin typeface="Times New Roman" pitchFamily="18" charset="0"/>
              </a:rPr>
              <a:t>Disadv</a:t>
            </a:r>
            <a:r>
              <a:rPr lang="en-US" sz="2800" b="0" dirty="0">
                <a:solidFill>
                  <a:schemeClr val="bg2"/>
                </a:solidFill>
                <a:latin typeface="Times New Roman" pitchFamily="18" charset="0"/>
              </a:rPr>
              <a:t>.</a:t>
            </a:r>
          </a:p>
          <a:p>
            <a:pPr eaLnBrk="1" hangingPunct="1">
              <a:defRPr/>
            </a:pPr>
            <a:endParaRPr lang="en-US" sz="2400" b="0" dirty="0">
              <a:solidFill>
                <a:schemeClr val="bg2"/>
              </a:solidFill>
              <a:latin typeface="Times New Roman" pitchFamily="18" charset="0"/>
            </a:endParaRPr>
          </a:p>
        </p:txBody>
      </p:sp>
      <p:sp>
        <p:nvSpPr>
          <p:cNvPr id="99335" name="Text Box 7"/>
          <p:cNvSpPr txBox="1">
            <a:spLocks noChangeArrowheads="1"/>
          </p:cNvSpPr>
          <p:nvPr/>
        </p:nvSpPr>
        <p:spPr bwMode="auto">
          <a:xfrm>
            <a:off x="3048000" y="1143000"/>
            <a:ext cx="7176655" cy="583791"/>
          </a:xfrm>
          <a:prstGeom prst="rect">
            <a:avLst/>
          </a:prstGeom>
          <a:noFill/>
          <a:ln w="9525">
            <a:noFill/>
            <a:miter lim="800000"/>
            <a:headEnd/>
            <a:tailEnd/>
          </a:ln>
        </p:spPr>
        <p:txBody>
          <a:bodyPr wrap="square">
            <a:spAutoFit/>
          </a:bodyPr>
          <a:lstStyle/>
          <a:p>
            <a:pPr eaLnBrk="1" hangingPunct="1"/>
            <a:r>
              <a:rPr lang="en-US" sz="3200" b="0" u="sng" dirty="0">
                <a:solidFill>
                  <a:schemeClr val="bg2"/>
                </a:solidFill>
                <a:latin typeface="Times New Roman" charset="0"/>
              </a:rPr>
              <a:t>Direct</a:t>
            </a:r>
            <a:r>
              <a:rPr lang="en-US" sz="3200" b="0" dirty="0">
                <a:solidFill>
                  <a:schemeClr val="bg2"/>
                </a:solidFill>
                <a:latin typeface="Times New Roman" charset="0"/>
              </a:rPr>
              <a:t>                           </a:t>
            </a:r>
            <a:r>
              <a:rPr lang="sr-Latn-RS" sz="3200" b="0" dirty="0" smtClean="0">
                <a:solidFill>
                  <a:schemeClr val="bg2"/>
                </a:solidFill>
                <a:latin typeface="Times New Roman" charset="0"/>
              </a:rPr>
              <a:t>		</a:t>
            </a:r>
            <a:r>
              <a:rPr lang="en-US" sz="3200" b="0" u="sng" dirty="0" smtClean="0">
                <a:solidFill>
                  <a:schemeClr val="bg2"/>
                </a:solidFill>
                <a:latin typeface="Times New Roman" charset="0"/>
              </a:rPr>
              <a:t>Indirect</a:t>
            </a:r>
            <a:endParaRPr lang="en-US" sz="3200" b="0" u="sng" dirty="0">
              <a:solidFill>
                <a:schemeClr val="bg2"/>
              </a:solidFill>
              <a:latin typeface="Times New Roman"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cysto neg 2569572"/>
          <p:cNvPicPr>
            <a:picLocks noChangeAspect="1" noChangeArrowheads="1"/>
          </p:cNvPicPr>
          <p:nvPr/>
        </p:nvPicPr>
        <p:blipFill>
          <a:blip r:embed="rId2" cstate="print"/>
          <a:srcRect l="2716" t="6462" r="3149" b="9000"/>
          <a:stretch>
            <a:fillRect/>
          </a:stretch>
        </p:blipFill>
        <p:spPr bwMode="auto">
          <a:xfrm>
            <a:off x="718457" y="1110343"/>
            <a:ext cx="11270343" cy="4536374"/>
          </a:xfrm>
          <a:prstGeom prst="rect">
            <a:avLst/>
          </a:prstGeom>
          <a:noFill/>
          <a:ln w="9525">
            <a:noFill/>
            <a:miter lim="800000"/>
            <a:headEnd/>
            <a:tailEnd/>
          </a:ln>
        </p:spPr>
      </p:pic>
      <p:sp>
        <p:nvSpPr>
          <p:cNvPr id="326660" name="Rectangle 4"/>
          <p:cNvSpPr>
            <a:spLocks noGrp="1" noChangeArrowheads="1"/>
          </p:cNvSpPr>
          <p:nvPr>
            <p:ph type="title"/>
          </p:nvPr>
        </p:nvSpPr>
        <p:spPr/>
        <p:txBody>
          <a:bodyPr/>
          <a:lstStyle/>
          <a:p>
            <a:pPr>
              <a:defRPr/>
            </a:pPr>
            <a:r>
              <a:rPr lang="en-US" smtClean="0"/>
              <a:t>Normal cystogram</a:t>
            </a:r>
          </a:p>
        </p:txBody>
      </p:sp>
      <p:sp>
        <p:nvSpPr>
          <p:cNvPr id="326661" name="Text Box 5"/>
          <p:cNvSpPr txBox="1">
            <a:spLocks noChangeArrowheads="1"/>
          </p:cNvSpPr>
          <p:nvPr/>
        </p:nvSpPr>
        <p:spPr bwMode="auto">
          <a:xfrm>
            <a:off x="1636761" y="5978937"/>
            <a:ext cx="6498895" cy="461665"/>
          </a:xfrm>
          <a:prstGeom prst="rect">
            <a:avLst/>
          </a:prstGeom>
          <a:noFill/>
          <a:ln w="9525">
            <a:noFill/>
            <a:miter lim="800000"/>
            <a:headEnd/>
            <a:tailEnd/>
          </a:ln>
          <a:effectLst/>
        </p:spPr>
        <p:txBody>
          <a:bodyPr wrap="none">
            <a:spAutoFit/>
          </a:bodyPr>
          <a:lstStyle/>
          <a:p>
            <a:pPr eaLnBrk="1" hangingPunct="1">
              <a:defRPr/>
            </a:pPr>
            <a:r>
              <a:rPr lang="en-US" sz="2400" b="0" dirty="0">
                <a:solidFill>
                  <a:schemeClr val="bg2"/>
                </a:solidFill>
                <a:latin typeface="Times New Roman" pitchFamily="18" charset="0"/>
              </a:rPr>
              <a:t>filling                                      voiding       post-void</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ChangeArrowheads="1"/>
          </p:cNvSpPr>
          <p:nvPr>
            <p:ph type="title"/>
          </p:nvPr>
        </p:nvSpPr>
        <p:spPr>
          <a:xfrm>
            <a:off x="1828800" y="152400"/>
            <a:ext cx="10363200" cy="637309"/>
          </a:xfrm>
        </p:spPr>
        <p:txBody>
          <a:bodyPr/>
          <a:lstStyle/>
          <a:p>
            <a:pPr>
              <a:defRPr/>
            </a:pPr>
            <a:r>
              <a:rPr lang="en-US" dirty="0" smtClean="0"/>
              <a:t>VUR - filling phase</a:t>
            </a:r>
          </a:p>
        </p:txBody>
      </p:sp>
      <p:pic>
        <p:nvPicPr>
          <p:cNvPr id="103427" name="Picture 3" descr="3100396 cysto"/>
          <p:cNvPicPr>
            <a:picLocks noChangeAspect="1" noChangeArrowheads="1"/>
          </p:cNvPicPr>
          <p:nvPr/>
        </p:nvPicPr>
        <p:blipFill>
          <a:blip r:embed="rId2" cstate="print"/>
          <a:srcRect l="1166" r="970" b="6757"/>
          <a:stretch>
            <a:fillRect/>
          </a:stretch>
        </p:blipFill>
        <p:spPr bwMode="auto">
          <a:xfrm>
            <a:off x="1828800" y="890649"/>
            <a:ext cx="9067700" cy="5586351"/>
          </a:xfrm>
          <a:prstGeom prst="rect">
            <a:avLst/>
          </a:prstGeom>
          <a:noFill/>
          <a:ln w="9525">
            <a:noFill/>
            <a:miter lim="800000"/>
            <a:headEnd/>
            <a:tailEnd/>
          </a:ln>
        </p:spPr>
      </p:pic>
      <p:sp>
        <p:nvSpPr>
          <p:cNvPr id="327685" name="Line 5"/>
          <p:cNvSpPr>
            <a:spLocks noChangeShapeType="1"/>
          </p:cNvSpPr>
          <p:nvPr/>
        </p:nvSpPr>
        <p:spPr bwMode="auto">
          <a:xfrm>
            <a:off x="6096000" y="3200400"/>
            <a:ext cx="711200" cy="381000"/>
          </a:xfrm>
          <a:prstGeom prst="line">
            <a:avLst/>
          </a:prstGeom>
          <a:noFill/>
          <a:ln w="9525">
            <a:solidFill>
              <a:srgbClr val="FF3300"/>
            </a:solidFill>
            <a:round/>
            <a:headEnd/>
            <a:tailEnd type="triangle" w="med" len="med"/>
          </a:ln>
          <a:effectLst/>
        </p:spPr>
        <p:txBody>
          <a:bodyPr wrap="none"/>
          <a:lstStyle/>
          <a:p>
            <a:pPr>
              <a:defRPr/>
            </a:pPr>
            <a:endParaRPr lang="en-US">
              <a:effectLst>
                <a:outerShdw blurRad="38100" dist="38100" dir="2700000" algn="tl">
                  <a:srgbClr val="000000">
                    <a:alpha val="43137"/>
                  </a:srgbClr>
                </a:outerShdw>
              </a:effectLst>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6" name="Picture 2" descr="http://www.atomedical.pt/images/cisto300.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32763" y="3686175"/>
            <a:ext cx="2845022" cy="2845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7" name="Picture 2" descr="cysto neg 2569572"/>
          <p:cNvPicPr>
            <a:picLocks noChangeAspect="1" noChangeArrowheads="1"/>
          </p:cNvPicPr>
          <p:nvPr/>
        </p:nvPicPr>
        <p:blipFill>
          <a:blip r:embed="rId4" cstate="print">
            <a:extLst>
              <a:ext uri="{28A0092B-C50C-407E-A947-70E740481C1C}">
                <a14:useLocalDpi xmlns:a14="http://schemas.microsoft.com/office/drawing/2010/main" val="0"/>
              </a:ext>
            </a:extLst>
          </a:blip>
          <a:srcRect l="2716" t="6462" r="3149" b="9000"/>
          <a:stretch>
            <a:fillRect/>
          </a:stretch>
        </p:blipFill>
        <p:spPr bwMode="auto">
          <a:xfrm>
            <a:off x="1222469" y="1145382"/>
            <a:ext cx="5980112" cy="2170112"/>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00358" name="Picture 3" descr="3100396 cysto"/>
          <p:cNvPicPr>
            <a:picLocks noChangeAspect="1" noChangeArrowheads="1"/>
          </p:cNvPicPr>
          <p:nvPr/>
        </p:nvPicPr>
        <p:blipFill>
          <a:blip r:embed="rId5" cstate="print">
            <a:extLst>
              <a:ext uri="{28A0092B-C50C-407E-A947-70E740481C1C}">
                <a14:useLocalDpi xmlns:a14="http://schemas.microsoft.com/office/drawing/2010/main" val="0"/>
              </a:ext>
            </a:extLst>
          </a:blip>
          <a:srcRect l="1166" t="28410" r="970" b="6757"/>
          <a:stretch>
            <a:fillRect/>
          </a:stretch>
        </p:blipFill>
        <p:spPr bwMode="auto">
          <a:xfrm>
            <a:off x="1123951" y="3686176"/>
            <a:ext cx="4981014" cy="2845021"/>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100360" name="TextBox 15"/>
          <p:cNvSpPr txBox="1">
            <a:spLocks noChangeArrowheads="1"/>
          </p:cNvSpPr>
          <p:nvPr/>
        </p:nvSpPr>
        <p:spPr bwMode="auto">
          <a:xfrm>
            <a:off x="9689670" y="5022010"/>
            <a:ext cx="6719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RS" altLang="en-US" smtClean="0">
                <a:solidFill>
                  <a:schemeClr val="bg2"/>
                </a:solidFill>
              </a:rPr>
              <a:t>VUR</a:t>
            </a:r>
            <a:endParaRPr lang="en-US" altLang="en-US" dirty="0">
              <a:solidFill>
                <a:schemeClr val="bg2"/>
              </a:solidFill>
            </a:endParaRPr>
          </a:p>
          <a:p>
            <a:pPr eaLnBrk="1" hangingPunct="1"/>
            <a:endParaRPr lang="en-US" altLang="en-US" dirty="0">
              <a:solidFill>
                <a:schemeClr val="bg2"/>
              </a:solidFill>
            </a:endParaRPr>
          </a:p>
        </p:txBody>
      </p:sp>
      <p:sp>
        <p:nvSpPr>
          <p:cNvPr id="9" name="Title 8"/>
          <p:cNvSpPr>
            <a:spLocks noGrp="1"/>
          </p:cNvSpPr>
          <p:nvPr>
            <p:ph type="title"/>
          </p:nvPr>
        </p:nvSpPr>
        <p:spPr/>
        <p:txBody>
          <a:bodyPr/>
          <a:lstStyle/>
          <a:p>
            <a:endParaRPr lang="en-US"/>
          </a:p>
        </p:txBody>
      </p:sp>
      <p:sp>
        <p:nvSpPr>
          <p:cNvPr id="7" name="Rectangle 2"/>
          <p:cNvSpPr txBox="1">
            <a:spLocks noChangeArrowheads="1"/>
          </p:cNvSpPr>
          <p:nvPr/>
        </p:nvSpPr>
        <p:spPr bwMode="auto">
          <a:xfrm>
            <a:off x="1828800" y="152400"/>
            <a:ext cx="10363200" cy="63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rtl="0" fontAlgn="base">
              <a:spcBef>
                <a:spcPct val="0"/>
              </a:spcBef>
              <a:spcAft>
                <a:spcPct val="0"/>
              </a:spcAft>
              <a:buClr>
                <a:schemeClr val="tx1"/>
              </a:buClr>
              <a:defRPr sz="4000">
                <a:solidFill>
                  <a:schemeClr val="tx1"/>
                </a:solidFill>
                <a:latin typeface="+mj-lt"/>
                <a:ea typeface="+mj-ea"/>
                <a:cs typeface="+mj-cs"/>
              </a:defRPr>
            </a:lvl1pPr>
            <a:lvl2pPr algn="ctr" rtl="0" fontAlgn="base">
              <a:spcBef>
                <a:spcPct val="0"/>
              </a:spcBef>
              <a:spcAft>
                <a:spcPct val="0"/>
              </a:spcAft>
              <a:buClr>
                <a:schemeClr val="tx1"/>
              </a:buClr>
              <a:defRPr sz="4000">
                <a:solidFill>
                  <a:schemeClr val="tx1"/>
                </a:solidFill>
                <a:latin typeface="Arial" charset="0"/>
                <a:cs typeface="Arial" charset="0"/>
              </a:defRPr>
            </a:lvl2pPr>
            <a:lvl3pPr algn="ctr" rtl="0" fontAlgn="base">
              <a:spcBef>
                <a:spcPct val="0"/>
              </a:spcBef>
              <a:spcAft>
                <a:spcPct val="0"/>
              </a:spcAft>
              <a:buClr>
                <a:schemeClr val="tx1"/>
              </a:buClr>
              <a:defRPr sz="4000">
                <a:solidFill>
                  <a:schemeClr val="tx1"/>
                </a:solidFill>
                <a:latin typeface="Arial" charset="0"/>
                <a:cs typeface="Arial" charset="0"/>
              </a:defRPr>
            </a:lvl3pPr>
            <a:lvl4pPr algn="ctr" rtl="0" fontAlgn="base">
              <a:spcBef>
                <a:spcPct val="0"/>
              </a:spcBef>
              <a:spcAft>
                <a:spcPct val="0"/>
              </a:spcAft>
              <a:buClr>
                <a:schemeClr val="tx1"/>
              </a:buClr>
              <a:defRPr sz="4000">
                <a:solidFill>
                  <a:schemeClr val="tx1"/>
                </a:solidFill>
                <a:latin typeface="Arial" charset="0"/>
                <a:cs typeface="Arial" charset="0"/>
              </a:defRPr>
            </a:lvl4pPr>
            <a:lvl5pPr algn="ctr" rtl="0" fontAlgn="base">
              <a:spcBef>
                <a:spcPct val="0"/>
              </a:spcBef>
              <a:spcAft>
                <a:spcPct val="0"/>
              </a:spcAft>
              <a:buClr>
                <a:schemeClr val="tx1"/>
              </a:buClr>
              <a:defRPr sz="4000">
                <a:solidFill>
                  <a:schemeClr val="tx1"/>
                </a:solidFill>
                <a:latin typeface="Arial" charset="0"/>
                <a:cs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cs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cs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cs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cs typeface="Arial" charset="0"/>
              </a:defRPr>
            </a:lvl9pPr>
          </a:lstStyle>
          <a:p>
            <a:pPr eaLnBrk="1" hangingPunct="1">
              <a:defRPr/>
            </a:pPr>
            <a:r>
              <a:rPr lang="en-US" kern="0" smtClean="0"/>
              <a:t>VUR - filling phase</a:t>
            </a:r>
            <a:endParaRPr lang="en-US" kern="0" dirty="0" smtClean="0"/>
          </a:p>
        </p:txBody>
      </p:sp>
    </p:spTree>
  </p:cSld>
  <p:clrMapOvr>
    <a:masterClrMapping/>
  </p:clrMapOvr>
  <p:transition spd="slow" advTm="20485"/>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t>Blood Supply Diagram</a:t>
            </a:r>
          </a:p>
        </p:txBody>
      </p:sp>
      <p:grpSp>
        <p:nvGrpSpPr>
          <p:cNvPr id="2" name="Group 6"/>
          <p:cNvGrpSpPr>
            <a:grpSpLocks/>
          </p:cNvGrpSpPr>
          <p:nvPr/>
        </p:nvGrpSpPr>
        <p:grpSpPr bwMode="auto">
          <a:xfrm>
            <a:off x="812800" y="1143000"/>
            <a:ext cx="10839451" cy="5715000"/>
            <a:chOff x="384" y="720"/>
            <a:chExt cx="5121" cy="3600"/>
          </a:xfrm>
        </p:grpSpPr>
        <p:pic>
          <p:nvPicPr>
            <p:cNvPr id="79875" name="Picture 3" descr="0801L"/>
            <p:cNvPicPr>
              <a:picLocks noChangeAspect="1" noChangeArrowheads="1"/>
            </p:cNvPicPr>
            <p:nvPr/>
          </p:nvPicPr>
          <p:blipFill>
            <a:blip r:embed="rId2" cstate="print"/>
            <a:srcRect t="8774"/>
            <a:stretch>
              <a:fillRect/>
            </a:stretch>
          </p:blipFill>
          <p:spPr bwMode="auto">
            <a:xfrm>
              <a:off x="384" y="816"/>
              <a:ext cx="5121" cy="3504"/>
            </a:xfrm>
            <a:prstGeom prst="rect">
              <a:avLst/>
            </a:prstGeom>
            <a:noFill/>
          </p:spPr>
        </p:pic>
        <p:sp>
          <p:nvSpPr>
            <p:cNvPr id="79876" name="Rectangle 4"/>
            <p:cNvSpPr>
              <a:spLocks noChangeArrowheads="1"/>
            </p:cNvSpPr>
            <p:nvPr/>
          </p:nvSpPr>
          <p:spPr bwMode="auto">
            <a:xfrm>
              <a:off x="3216" y="720"/>
              <a:ext cx="1152" cy="192"/>
            </a:xfrm>
            <a:prstGeom prst="rect">
              <a:avLst/>
            </a:prstGeom>
            <a:solidFill>
              <a:schemeClr val="bg1"/>
            </a:solidFill>
            <a:ln w="9525">
              <a:noFill/>
              <a:miter lim="800000"/>
              <a:headEnd/>
              <a:tailEnd/>
            </a:ln>
            <a:effectLst/>
          </p:spPr>
          <p:txBody>
            <a:bodyPr wrap="none" anchor="ctr"/>
            <a:lstStyle/>
            <a:p>
              <a:endParaRPr lang="en-US"/>
            </a:p>
          </p:txBody>
        </p:sp>
        <p:sp>
          <p:nvSpPr>
            <p:cNvPr id="79877" name="Rectangle 5"/>
            <p:cNvSpPr>
              <a:spLocks noChangeArrowheads="1"/>
            </p:cNvSpPr>
            <p:nvPr/>
          </p:nvSpPr>
          <p:spPr bwMode="auto">
            <a:xfrm>
              <a:off x="1536" y="768"/>
              <a:ext cx="1728" cy="96"/>
            </a:xfrm>
            <a:prstGeom prst="rect">
              <a:avLst/>
            </a:prstGeom>
            <a:solidFill>
              <a:schemeClr val="bg1"/>
            </a:solidFill>
            <a:ln w="9525">
              <a:noFill/>
              <a:miter lim="800000"/>
              <a:headEnd/>
              <a:tailEnd/>
            </a:ln>
            <a:effectLst/>
          </p:spPr>
          <p:txBody>
            <a:bodyPr wrap="none" anchor="ctr"/>
            <a:lstStyle/>
            <a:p>
              <a:endParaRPr lang="en-US"/>
            </a:p>
          </p:txBody>
        </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p:txBody>
          <a:bodyPr/>
          <a:lstStyle/>
          <a:p>
            <a:pPr>
              <a:defRPr/>
            </a:pPr>
            <a:r>
              <a:rPr lang="en-US" dirty="0" smtClean="0">
                <a:solidFill>
                  <a:schemeClr val="tx2"/>
                </a:solidFill>
              </a:rPr>
              <a:t>Post void residual volume</a:t>
            </a:r>
          </a:p>
        </p:txBody>
      </p:sp>
      <p:sp>
        <p:nvSpPr>
          <p:cNvPr id="329731" name="Text Box 3"/>
          <p:cNvSpPr txBox="1">
            <a:spLocks noChangeArrowheads="1"/>
          </p:cNvSpPr>
          <p:nvPr/>
        </p:nvSpPr>
        <p:spPr bwMode="auto">
          <a:xfrm>
            <a:off x="3251200" y="3505201"/>
            <a:ext cx="5474576" cy="1421928"/>
          </a:xfrm>
          <a:prstGeom prst="rect">
            <a:avLst/>
          </a:prstGeom>
          <a:noFill/>
          <a:ln w="12700">
            <a:noFill/>
            <a:miter lim="800000"/>
            <a:headEnd/>
            <a:tailEnd/>
          </a:ln>
          <a:effectLst/>
        </p:spPr>
        <p:txBody>
          <a:bodyPr wrap="none">
            <a:spAutoFit/>
          </a:bodyPr>
          <a:lstStyle/>
          <a:p>
            <a:pPr eaLnBrk="1" hangingPunct="1">
              <a:lnSpc>
                <a:spcPct val="90000"/>
              </a:lnSpc>
              <a:defRPr/>
            </a:pPr>
            <a:r>
              <a:rPr lang="en-US" sz="3200" b="0" dirty="0">
                <a:solidFill>
                  <a:schemeClr val="bg2"/>
                </a:solidFill>
                <a:effectLst>
                  <a:outerShdw blurRad="38100" dist="38100" dir="2700000" algn="tl">
                    <a:srgbClr val="000000"/>
                  </a:outerShdw>
                </a:effectLst>
                <a:latin typeface="Times New Roman" pitchFamily="18" charset="0"/>
              </a:rPr>
              <a:t>	</a:t>
            </a:r>
            <a:r>
              <a:rPr lang="en-US" sz="3200" b="0" dirty="0">
                <a:solidFill>
                  <a:schemeClr val="bg2"/>
                </a:solidFill>
                <a:latin typeface="Times New Roman" pitchFamily="18" charset="0"/>
              </a:rPr>
              <a:t>voided </a:t>
            </a:r>
            <a:r>
              <a:rPr lang="en-US" sz="3200" b="0" dirty="0" err="1">
                <a:solidFill>
                  <a:schemeClr val="bg2"/>
                </a:solidFill>
                <a:latin typeface="Times New Roman" pitchFamily="18" charset="0"/>
              </a:rPr>
              <a:t>vol</a:t>
            </a:r>
            <a:r>
              <a:rPr lang="en-US" sz="3200" b="0" dirty="0">
                <a:solidFill>
                  <a:schemeClr val="bg2"/>
                </a:solidFill>
                <a:latin typeface="Times New Roman" pitchFamily="18" charset="0"/>
              </a:rPr>
              <a:t> x post-void </a:t>
            </a:r>
            <a:r>
              <a:rPr lang="en-US" sz="3200" b="0" dirty="0" err="1">
                <a:solidFill>
                  <a:schemeClr val="bg2"/>
                </a:solidFill>
                <a:latin typeface="Times New Roman" pitchFamily="18" charset="0"/>
              </a:rPr>
              <a:t>cts</a:t>
            </a:r>
            <a:r>
              <a:rPr lang="en-US" sz="3200" b="0" dirty="0">
                <a:solidFill>
                  <a:schemeClr val="bg2"/>
                </a:solidFill>
                <a:latin typeface="Times New Roman" pitchFamily="18" charset="0"/>
              </a:rPr>
              <a:t/>
            </a:r>
            <a:br>
              <a:rPr lang="en-US" sz="3200" b="0" dirty="0">
                <a:solidFill>
                  <a:schemeClr val="bg2"/>
                </a:solidFill>
                <a:latin typeface="Times New Roman" pitchFamily="18" charset="0"/>
              </a:rPr>
            </a:br>
            <a:r>
              <a:rPr lang="en-US" sz="3200" b="0" dirty="0">
                <a:solidFill>
                  <a:schemeClr val="bg2"/>
                </a:solidFill>
                <a:latin typeface="Times New Roman" pitchFamily="18" charset="0"/>
              </a:rPr>
              <a:t>	</a:t>
            </a:r>
            <a:br>
              <a:rPr lang="en-US" sz="3200" b="0" dirty="0">
                <a:solidFill>
                  <a:schemeClr val="bg2"/>
                </a:solidFill>
                <a:latin typeface="Times New Roman" pitchFamily="18" charset="0"/>
              </a:rPr>
            </a:br>
            <a:r>
              <a:rPr lang="en-US" sz="3200" b="0" dirty="0">
                <a:solidFill>
                  <a:schemeClr val="bg2"/>
                </a:solidFill>
                <a:latin typeface="Times New Roman" pitchFamily="18" charset="0"/>
              </a:rPr>
              <a:t>	pre-void </a:t>
            </a:r>
            <a:r>
              <a:rPr lang="en-US" sz="3200" b="0" dirty="0" err="1">
                <a:solidFill>
                  <a:schemeClr val="bg2"/>
                </a:solidFill>
                <a:latin typeface="Times New Roman" pitchFamily="18" charset="0"/>
              </a:rPr>
              <a:t>cts</a:t>
            </a:r>
            <a:r>
              <a:rPr lang="en-US" sz="3200" b="0" dirty="0">
                <a:solidFill>
                  <a:schemeClr val="bg2"/>
                </a:solidFill>
                <a:latin typeface="Times New Roman" pitchFamily="18" charset="0"/>
              </a:rPr>
              <a:t> - post void </a:t>
            </a:r>
            <a:r>
              <a:rPr lang="en-US" sz="3200" b="0" dirty="0" err="1">
                <a:solidFill>
                  <a:schemeClr val="bg2"/>
                </a:solidFill>
                <a:latin typeface="Times New Roman" pitchFamily="18" charset="0"/>
              </a:rPr>
              <a:t>cts</a:t>
            </a:r>
            <a:endParaRPr lang="en-US" sz="3200" b="0" dirty="0">
              <a:solidFill>
                <a:schemeClr val="bg2"/>
              </a:solidFill>
              <a:latin typeface="Times New Roman" pitchFamily="18" charset="0"/>
            </a:endParaRPr>
          </a:p>
        </p:txBody>
      </p:sp>
      <p:sp>
        <p:nvSpPr>
          <p:cNvPr id="329732" name="Rectangle 4"/>
          <p:cNvSpPr>
            <a:spLocks noChangeArrowheads="1"/>
          </p:cNvSpPr>
          <p:nvPr/>
        </p:nvSpPr>
        <p:spPr bwMode="auto">
          <a:xfrm>
            <a:off x="2235200" y="3835400"/>
            <a:ext cx="2146742" cy="646331"/>
          </a:xfrm>
          <a:prstGeom prst="rect">
            <a:avLst/>
          </a:prstGeom>
          <a:noFill/>
          <a:ln w="9525">
            <a:noFill/>
            <a:miter lim="800000"/>
            <a:headEnd/>
            <a:tailEnd/>
          </a:ln>
          <a:effectLst/>
        </p:spPr>
        <p:txBody>
          <a:bodyPr wrap="none">
            <a:spAutoFit/>
          </a:bodyPr>
          <a:lstStyle/>
          <a:p>
            <a:pPr eaLnBrk="1" hangingPunct="1">
              <a:defRPr/>
            </a:pPr>
            <a:r>
              <a:rPr lang="en-US" sz="3600" b="0">
                <a:solidFill>
                  <a:schemeClr val="bg2"/>
                </a:solidFill>
                <a:effectLst>
                  <a:outerShdw blurRad="38100" dist="38100" dir="2700000" algn="tl">
                    <a:srgbClr val="000000"/>
                  </a:outerShdw>
                </a:effectLst>
                <a:latin typeface="Times New Roman" pitchFamily="18" charset="0"/>
              </a:rPr>
              <a:t>RV =	 </a:t>
            </a:r>
          </a:p>
        </p:txBody>
      </p:sp>
      <p:sp>
        <p:nvSpPr>
          <p:cNvPr id="329733" name="Line 5"/>
          <p:cNvSpPr>
            <a:spLocks noChangeShapeType="1"/>
          </p:cNvSpPr>
          <p:nvPr/>
        </p:nvSpPr>
        <p:spPr bwMode="auto">
          <a:xfrm>
            <a:off x="4174837" y="4274127"/>
            <a:ext cx="5892800" cy="0"/>
          </a:xfrm>
          <a:prstGeom prst="line">
            <a:avLst/>
          </a:prstGeom>
          <a:ln>
            <a:headEnd/>
            <a:tailEnd/>
          </a:ln>
        </p:spPr>
        <p:style>
          <a:lnRef idx="1">
            <a:schemeClr val="dk1"/>
          </a:lnRef>
          <a:fillRef idx="0">
            <a:schemeClr val="dk1"/>
          </a:fillRef>
          <a:effectRef idx="0">
            <a:schemeClr val="dk1"/>
          </a:effectRef>
          <a:fontRef idx="minor">
            <a:schemeClr val="tx1"/>
          </a:fontRef>
        </p:style>
        <p:txBody>
          <a:bodyPr wrap="none"/>
          <a:lstStyle/>
          <a:p>
            <a:pPr>
              <a:defRPr/>
            </a:pPr>
            <a:endParaRPr lang="en-US">
              <a:solidFill>
                <a:schemeClr val="bg2"/>
              </a:solidFill>
              <a:effectLst>
                <a:outerShdw blurRad="38100" dist="38100" dir="2700000" algn="tl">
                  <a:srgbClr val="000000">
                    <a:alpha val="43137"/>
                  </a:srgbClr>
                </a:outerShdw>
              </a:effectLst>
            </a:endParaRPr>
          </a:p>
        </p:txBody>
      </p:sp>
      <p:sp>
        <p:nvSpPr>
          <p:cNvPr id="6" name="Rectangle 5"/>
          <p:cNvSpPr/>
          <p:nvPr/>
        </p:nvSpPr>
        <p:spPr>
          <a:xfrm>
            <a:off x="1274617" y="1401818"/>
            <a:ext cx="9462655" cy="1200329"/>
          </a:xfrm>
          <a:prstGeom prst="rect">
            <a:avLst/>
          </a:prstGeom>
        </p:spPr>
        <p:txBody>
          <a:bodyPr wrap="square">
            <a:spAutoFit/>
          </a:bodyPr>
          <a:lstStyle/>
          <a:p>
            <a:r>
              <a:rPr lang="en-US" sz="2400" dirty="0" smtClean="0">
                <a:solidFill>
                  <a:schemeClr val="bg2"/>
                </a:solidFill>
              </a:rPr>
              <a:t>Prostatic hypertrophy, diabetic </a:t>
            </a:r>
            <a:r>
              <a:rPr lang="en-US" sz="2400" dirty="0" err="1" smtClean="0">
                <a:solidFill>
                  <a:schemeClr val="bg2"/>
                </a:solidFill>
              </a:rPr>
              <a:t>cystopathy</a:t>
            </a:r>
            <a:r>
              <a:rPr lang="en-US" sz="2400" dirty="0" smtClean="0">
                <a:solidFill>
                  <a:schemeClr val="bg2"/>
                </a:solidFill>
              </a:rPr>
              <a:t> can lead to bladder distension and increased risk of reflux and </a:t>
            </a:r>
            <a:r>
              <a:rPr lang="en-US" sz="2400" dirty="0" err="1" smtClean="0">
                <a:solidFill>
                  <a:schemeClr val="bg2"/>
                </a:solidFill>
              </a:rPr>
              <a:t>pyelonephritis</a:t>
            </a:r>
            <a:r>
              <a:rPr lang="en-US" sz="2400" dirty="0" smtClean="0">
                <a:solidFill>
                  <a:schemeClr val="bg2"/>
                </a:solidFill>
              </a:rPr>
              <a:t>. Delineation of the ROI of the bladder before and after its emptying</a:t>
            </a:r>
            <a:endParaRPr lang="en-US" sz="2400" dirty="0">
              <a:solidFill>
                <a:schemeClr val="bg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6"/>
          <p:cNvGrpSpPr>
            <a:grpSpLocks/>
          </p:cNvGrpSpPr>
          <p:nvPr/>
        </p:nvGrpSpPr>
        <p:grpSpPr bwMode="auto">
          <a:xfrm>
            <a:off x="675218" y="1143000"/>
            <a:ext cx="10839449" cy="5486400"/>
            <a:chOff x="319" y="720"/>
            <a:chExt cx="5121" cy="3456"/>
          </a:xfrm>
        </p:grpSpPr>
        <p:pic>
          <p:nvPicPr>
            <p:cNvPr id="114692" name="Picture 4" descr="0805L"/>
            <p:cNvPicPr>
              <a:picLocks noChangeAspect="1" noChangeArrowheads="1"/>
            </p:cNvPicPr>
            <p:nvPr/>
          </p:nvPicPr>
          <p:blipFill>
            <a:blip r:embed="rId2" cstate="print"/>
            <a:srcRect t="10023" b="1250"/>
            <a:stretch>
              <a:fillRect/>
            </a:stretch>
          </p:blipFill>
          <p:spPr bwMode="auto">
            <a:xfrm>
              <a:off x="319" y="768"/>
              <a:ext cx="5121" cy="3408"/>
            </a:xfrm>
            <a:prstGeom prst="rect">
              <a:avLst/>
            </a:prstGeom>
            <a:noFill/>
          </p:spPr>
        </p:pic>
        <p:sp>
          <p:nvSpPr>
            <p:cNvPr id="114693" name="Rectangle 5"/>
            <p:cNvSpPr>
              <a:spLocks noChangeArrowheads="1"/>
            </p:cNvSpPr>
            <p:nvPr/>
          </p:nvSpPr>
          <p:spPr bwMode="auto">
            <a:xfrm>
              <a:off x="3072" y="720"/>
              <a:ext cx="240" cy="144"/>
            </a:xfrm>
            <a:prstGeom prst="rect">
              <a:avLst/>
            </a:prstGeom>
            <a:solidFill>
              <a:schemeClr val="bg1"/>
            </a:solidFill>
            <a:ln w="9525">
              <a:noFill/>
              <a:miter lim="800000"/>
              <a:headEnd/>
              <a:tailEnd/>
            </a:ln>
            <a:effectLst/>
          </p:spPr>
          <p:txBody>
            <a:bodyPr wrap="none" anchor="ctr"/>
            <a:lstStyle/>
            <a:p>
              <a:endParaRPr lang="en-US"/>
            </a:p>
          </p:txBody>
        </p:sp>
      </p:grpSp>
      <p:sp>
        <p:nvSpPr>
          <p:cNvPr id="114696" name="Rectangle 8"/>
          <p:cNvSpPr>
            <a:spLocks noGrp="1" noChangeArrowheads="1"/>
          </p:cNvSpPr>
          <p:nvPr>
            <p:ph type="title"/>
          </p:nvPr>
        </p:nvSpPr>
        <p:spPr/>
        <p:txBody>
          <a:bodyPr/>
          <a:lstStyle/>
          <a:p>
            <a:r>
              <a:rPr lang="en-US"/>
              <a:t>Renal Corpuscle</a:t>
            </a:r>
          </a:p>
        </p:txBody>
      </p:sp>
      <p:sp>
        <p:nvSpPr>
          <p:cNvPr id="114698" name="Text Box 10"/>
          <p:cNvSpPr txBox="1">
            <a:spLocks noGrp="1" noChangeArrowheads="1"/>
          </p:cNvSpPr>
          <p:nvPr>
            <p:ph type="body" idx="1"/>
          </p:nvPr>
        </p:nvSpPr>
        <p:spPr>
          <a:xfrm>
            <a:off x="4572000" y="5791200"/>
            <a:ext cx="7620000" cy="1066800"/>
          </a:xfrm>
          <a:noFill/>
          <a:ln w="28575">
            <a:solidFill>
              <a:srgbClr val="CC9900"/>
            </a:solidFill>
          </a:ln>
        </p:spPr>
        <p:txBody>
          <a:bodyPr/>
          <a:lstStyle/>
          <a:p>
            <a:pPr>
              <a:buFontTx/>
              <a:buNone/>
            </a:pPr>
            <a:r>
              <a:rPr lang="en-US" sz="2800"/>
              <a:t>Glomerular filtrate collects in capsular space, flows into renal tubule</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4698">
                                            <p:txEl>
                                              <p:pRg st="0" end="0"/>
                                            </p:txEl>
                                          </p:spTgt>
                                        </p:tgtEl>
                                        <p:attrNameLst>
                                          <p:attrName>style.visibility</p:attrName>
                                        </p:attrNameLst>
                                      </p:cBhvr>
                                      <p:to>
                                        <p:strVal val="visible"/>
                                      </p:to>
                                    </p:set>
                                    <p:anim calcmode="lin" valueType="num">
                                      <p:cBhvr additive="base">
                                        <p:cTn id="7" dur="500" fill="hold"/>
                                        <p:tgtEl>
                                          <p:spTgt spid="11469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1469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8" grpId="0" build="p" bldLvl="3"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en-US"/>
              <a:t>Renal (Uriniferous) Tubule</a:t>
            </a:r>
          </a:p>
        </p:txBody>
      </p:sp>
      <p:sp>
        <p:nvSpPr>
          <p:cNvPr id="115715" name="Rectangle 3"/>
          <p:cNvSpPr>
            <a:spLocks noGrp="1" noChangeArrowheads="1"/>
          </p:cNvSpPr>
          <p:nvPr>
            <p:ph type="body" idx="1"/>
          </p:nvPr>
        </p:nvSpPr>
        <p:spPr>
          <a:xfrm>
            <a:off x="304800" y="1101435"/>
            <a:ext cx="6807200" cy="5715000"/>
          </a:xfrm>
        </p:spPr>
        <p:txBody>
          <a:bodyPr/>
          <a:lstStyle/>
          <a:p>
            <a:pPr>
              <a:lnSpc>
                <a:spcPct val="70000"/>
              </a:lnSpc>
            </a:pPr>
            <a:r>
              <a:rPr lang="en-US" sz="2800"/>
              <a:t>Proximal convoluted tubule (PCT)</a:t>
            </a:r>
            <a:endParaRPr lang="en-US"/>
          </a:p>
          <a:p>
            <a:pPr lvl="1"/>
            <a:r>
              <a:rPr lang="en-US" sz="2400"/>
              <a:t> longest, most coiled, simple cuboidal with brush border</a:t>
            </a:r>
            <a:endParaRPr lang="en-US"/>
          </a:p>
          <a:p>
            <a:pPr>
              <a:lnSpc>
                <a:spcPct val="90000"/>
              </a:lnSpc>
            </a:pPr>
            <a:r>
              <a:rPr lang="en-US" sz="2800"/>
              <a:t>Nephron loop - U shaped; descending + ascending limbs</a:t>
            </a:r>
            <a:endParaRPr lang="en-US"/>
          </a:p>
          <a:p>
            <a:pPr lvl="1"/>
            <a:r>
              <a:rPr lang="en-US" sz="2400" b="1"/>
              <a:t>thick segment</a:t>
            </a:r>
            <a:r>
              <a:rPr lang="en-US" sz="2400"/>
              <a:t> (simple cuboidal) initial part of descending limb and part or all of ascending limb, active transport of salts</a:t>
            </a:r>
            <a:endParaRPr lang="en-US"/>
          </a:p>
          <a:p>
            <a:pPr lvl="1">
              <a:lnSpc>
                <a:spcPct val="90000"/>
              </a:lnSpc>
            </a:pPr>
            <a:r>
              <a:rPr lang="en-US" sz="2400" b="1"/>
              <a:t>thin segment</a:t>
            </a:r>
            <a:r>
              <a:rPr lang="en-US" sz="2400"/>
              <a:t> (simple squamous) very water permeable</a:t>
            </a:r>
          </a:p>
          <a:p>
            <a:pPr>
              <a:lnSpc>
                <a:spcPct val="80000"/>
              </a:lnSpc>
            </a:pPr>
            <a:r>
              <a:rPr lang="en-US" sz="2800"/>
              <a:t>Distal convoluted tubule (DCT)</a:t>
            </a:r>
            <a:endParaRPr lang="en-US"/>
          </a:p>
          <a:p>
            <a:pPr lvl="1">
              <a:lnSpc>
                <a:spcPct val="80000"/>
              </a:lnSpc>
            </a:pPr>
            <a:r>
              <a:rPr lang="en-US" sz="2400"/>
              <a:t>cuboidal, minimal microvilli</a:t>
            </a:r>
            <a:endParaRPr lang="en-US" sz="2400">
              <a:sym typeface="Symbol" pitchFamily="18" charset="2"/>
            </a:endParaRPr>
          </a:p>
        </p:txBody>
      </p:sp>
      <p:pic>
        <p:nvPicPr>
          <p:cNvPr id="115716" name="Picture 4" descr="0803"/>
          <p:cNvPicPr>
            <a:picLocks noChangeAspect="1" noChangeArrowheads="1"/>
          </p:cNvPicPr>
          <p:nvPr/>
        </p:nvPicPr>
        <p:blipFill>
          <a:blip r:embed="rId2" cstate="print"/>
          <a:srcRect l="30327" t="21271" r="22807" b="7498"/>
          <a:stretch>
            <a:fillRect/>
          </a:stretch>
        </p:blipFill>
        <p:spPr bwMode="auto">
          <a:xfrm>
            <a:off x="7112000" y="1219200"/>
            <a:ext cx="5080000" cy="4343400"/>
          </a:xfrm>
          <a:prstGeom prst="rect">
            <a:avLst/>
          </a:prstGeom>
          <a:noFill/>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5.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6.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7.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8.xml><?xml version="1.0" encoding="utf-8"?>
<p:tagLst xmlns:a="http://schemas.openxmlformats.org/drawingml/2006/main" xmlns:r="http://schemas.openxmlformats.org/officeDocument/2006/relationships" xmlns:p="http://schemas.openxmlformats.org/presentationml/2006/main">
  <p:tag name="RNRSTYLE" val="Indezine_SM_Text"/>
</p:tagLst>
</file>

<file path=ppt/theme/_rels/theme5.xml.rels><?xml version="1.0" encoding="UTF-8" standalone="yes"?>
<Relationships xmlns="http://schemas.openxmlformats.org/package/2006/relationships"><Relationship Id="rId1" Type="http://schemas.openxmlformats.org/officeDocument/2006/relationships/image" Target="../media/image8.jpeg"/></Relationships>
</file>

<file path=ppt/theme/theme1.xml><?xml version="1.0" encoding="utf-8"?>
<a:theme xmlns:a="http://schemas.openxmlformats.org/drawingml/2006/main" name="ind_0560_slide">
  <a:themeElements>
    <a:clrScheme name="Office Theme 2">
      <a:dk1>
        <a:srgbClr val="333333"/>
      </a:dk1>
      <a:lt1>
        <a:srgbClr val="FFFFFF"/>
      </a:lt1>
      <a:dk2>
        <a:srgbClr val="CC3300"/>
      </a:dk2>
      <a:lt2>
        <a:srgbClr val="FFFFFF"/>
      </a:lt2>
      <a:accent1>
        <a:srgbClr val="E6A35C"/>
      </a:accent1>
      <a:accent2>
        <a:srgbClr val="F2919E"/>
      </a:accent2>
      <a:accent3>
        <a:srgbClr val="E2ADAA"/>
      </a:accent3>
      <a:accent4>
        <a:srgbClr val="DADADA"/>
      </a:accent4>
      <a:accent5>
        <a:srgbClr val="F0CEB5"/>
      </a:accent5>
      <a:accent6>
        <a:srgbClr val="DB838F"/>
      </a:accent6>
      <a:hlink>
        <a:srgbClr val="FFB299"/>
      </a:hlink>
      <a:folHlink>
        <a:srgbClr val="E6B8DE"/>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333333"/>
        </a:dk1>
        <a:lt1>
          <a:srgbClr val="FFFFFF"/>
        </a:lt1>
        <a:dk2>
          <a:srgbClr val="CC3300"/>
        </a:dk2>
        <a:lt2>
          <a:srgbClr val="FFFFFF"/>
        </a:lt2>
        <a:accent1>
          <a:srgbClr val="EB815E"/>
        </a:accent1>
        <a:accent2>
          <a:srgbClr val="F28E6D"/>
        </a:accent2>
        <a:accent3>
          <a:srgbClr val="E2ADAA"/>
        </a:accent3>
        <a:accent4>
          <a:srgbClr val="DADADA"/>
        </a:accent4>
        <a:accent5>
          <a:srgbClr val="F3C1B6"/>
        </a:accent5>
        <a:accent6>
          <a:srgbClr val="DB8062"/>
        </a:accent6>
        <a:hlink>
          <a:srgbClr val="FF9F80"/>
        </a:hlink>
        <a:folHlink>
          <a:srgbClr val="FFB499"/>
        </a:folHlink>
      </a:clrScheme>
      <a:clrMap bg1="dk2" tx1="lt1" bg2="dk1" tx2="lt2" accent1="accent1" accent2="accent2" accent3="accent3" accent4="accent4" accent5="accent5" accent6="accent6" hlink="hlink" folHlink="folHlink"/>
    </a:extraClrScheme>
    <a:extraClrScheme>
      <a:clrScheme name="Office Theme 2">
        <a:dk1>
          <a:srgbClr val="333333"/>
        </a:dk1>
        <a:lt1>
          <a:srgbClr val="FFFFFF"/>
        </a:lt1>
        <a:dk2>
          <a:srgbClr val="CC3300"/>
        </a:dk2>
        <a:lt2>
          <a:srgbClr val="FFFFFF"/>
        </a:lt2>
        <a:accent1>
          <a:srgbClr val="E6A35C"/>
        </a:accent1>
        <a:accent2>
          <a:srgbClr val="F2919E"/>
        </a:accent2>
        <a:accent3>
          <a:srgbClr val="E2ADAA"/>
        </a:accent3>
        <a:accent4>
          <a:srgbClr val="DADADA"/>
        </a:accent4>
        <a:accent5>
          <a:srgbClr val="F0CEB5"/>
        </a:accent5>
        <a:accent6>
          <a:srgbClr val="DB838F"/>
        </a:accent6>
        <a:hlink>
          <a:srgbClr val="FFB299"/>
        </a:hlink>
        <a:folHlink>
          <a:srgbClr val="E6B8DE"/>
        </a:folHlink>
      </a:clrScheme>
      <a:clrMap bg1="dk2" tx1="lt1" bg2="dk1" tx2="lt2" accent1="accent1" accent2="accent2" accent3="accent3" accent4="accent4" accent5="accent5" accent6="accent6" hlink="hlink" folHlink="folHlink"/>
    </a:extraClrScheme>
    <a:extraClrScheme>
      <a:clrScheme name="Office Theme 3">
        <a:dk1>
          <a:srgbClr val="333333"/>
        </a:dk1>
        <a:lt1>
          <a:srgbClr val="FFFFFF"/>
        </a:lt1>
        <a:dk2>
          <a:srgbClr val="CC3300"/>
        </a:dk2>
        <a:lt2>
          <a:srgbClr val="FFFFFF"/>
        </a:lt2>
        <a:accent1>
          <a:srgbClr val="9FCC8F"/>
        </a:accent1>
        <a:accent2>
          <a:srgbClr val="FFA98C"/>
        </a:accent2>
        <a:accent3>
          <a:srgbClr val="E2ADAA"/>
        </a:accent3>
        <a:accent4>
          <a:srgbClr val="DADADA"/>
        </a:accent4>
        <a:accent5>
          <a:srgbClr val="CDE2C6"/>
        </a:accent5>
        <a:accent6>
          <a:srgbClr val="E7997E"/>
        </a:accent6>
        <a:hlink>
          <a:srgbClr val="ACCBE6"/>
        </a:hlink>
        <a:folHlink>
          <a:srgbClr val="D4DE9B"/>
        </a:folHlink>
      </a:clrScheme>
      <a:clrMap bg1="dk2" tx1="lt1" bg2="dk1" tx2="lt2" accent1="accent1" accent2="accent2" accent3="accent3" accent4="accent4" accent5="accent5" accent6="accent6" hlink="hlink" folHlink="folHlink"/>
    </a:extraClrScheme>
    <a:extraClrScheme>
      <a:clrScheme name="Office Theme 4">
        <a:dk1>
          <a:srgbClr val="333333"/>
        </a:dk1>
        <a:lt1>
          <a:srgbClr val="FFFFFF"/>
        </a:lt1>
        <a:dk2>
          <a:srgbClr val="CC3300"/>
        </a:dk2>
        <a:lt2>
          <a:srgbClr val="FFFFFF"/>
        </a:lt2>
        <a:accent1>
          <a:srgbClr val="7ACCB8"/>
        </a:accent1>
        <a:accent2>
          <a:srgbClr val="D4CC5B"/>
        </a:accent2>
        <a:accent3>
          <a:srgbClr val="E2ADAA"/>
        </a:accent3>
        <a:accent4>
          <a:srgbClr val="DADADA"/>
        </a:accent4>
        <a:accent5>
          <a:srgbClr val="BEE2D8"/>
        </a:accent5>
        <a:accent6>
          <a:srgbClr val="C0B952"/>
        </a:accent6>
        <a:hlink>
          <a:srgbClr val="DEBFFF"/>
        </a:hlink>
        <a:folHlink>
          <a:srgbClr val="FFBCA6"/>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CCCCCC"/>
        </a:lt2>
        <a:accent1>
          <a:srgbClr val="EB815E"/>
        </a:accent1>
        <a:accent2>
          <a:srgbClr val="F28E6D"/>
        </a:accent2>
        <a:accent3>
          <a:srgbClr val="FFFFFF"/>
        </a:accent3>
        <a:accent4>
          <a:srgbClr val="000000"/>
        </a:accent4>
        <a:accent5>
          <a:srgbClr val="F3C1B6"/>
        </a:accent5>
        <a:accent6>
          <a:srgbClr val="DB8062"/>
        </a:accent6>
        <a:hlink>
          <a:srgbClr val="FF9F80"/>
        </a:hlink>
        <a:folHlink>
          <a:srgbClr val="FFB499"/>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CCCCCC"/>
        </a:lt2>
        <a:accent1>
          <a:srgbClr val="E6A35C"/>
        </a:accent1>
        <a:accent2>
          <a:srgbClr val="F2919E"/>
        </a:accent2>
        <a:accent3>
          <a:srgbClr val="FFFFFF"/>
        </a:accent3>
        <a:accent4>
          <a:srgbClr val="000000"/>
        </a:accent4>
        <a:accent5>
          <a:srgbClr val="F0CEB5"/>
        </a:accent5>
        <a:accent6>
          <a:srgbClr val="DB838F"/>
        </a:accent6>
        <a:hlink>
          <a:srgbClr val="FFB299"/>
        </a:hlink>
        <a:folHlink>
          <a:srgbClr val="E6B8DE"/>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CCCCCC"/>
        </a:lt2>
        <a:accent1>
          <a:srgbClr val="9FCC8F"/>
        </a:accent1>
        <a:accent2>
          <a:srgbClr val="FFA98C"/>
        </a:accent2>
        <a:accent3>
          <a:srgbClr val="FFFFFF"/>
        </a:accent3>
        <a:accent4>
          <a:srgbClr val="000000"/>
        </a:accent4>
        <a:accent5>
          <a:srgbClr val="CDE2C6"/>
        </a:accent5>
        <a:accent6>
          <a:srgbClr val="E7997E"/>
        </a:accent6>
        <a:hlink>
          <a:srgbClr val="ACCBE6"/>
        </a:hlink>
        <a:folHlink>
          <a:srgbClr val="D4DE9B"/>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CCCCCC"/>
        </a:lt2>
        <a:accent1>
          <a:srgbClr val="7ACCB8"/>
        </a:accent1>
        <a:accent2>
          <a:srgbClr val="D4CC5B"/>
        </a:accent2>
        <a:accent3>
          <a:srgbClr val="FFFFFF"/>
        </a:accent3>
        <a:accent4>
          <a:srgbClr val="000000"/>
        </a:accent4>
        <a:accent5>
          <a:srgbClr val="BEE2D8"/>
        </a:accent5>
        <a:accent6>
          <a:srgbClr val="C0B952"/>
        </a:accent6>
        <a:hlink>
          <a:srgbClr val="DEBFFF"/>
        </a:hlink>
        <a:folHlink>
          <a:srgbClr val="FFBCA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6dbef_214,219,239">
  <a:themeElements>
    <a:clrScheme name="d6dbef_214,219,239 1">
      <a:dk1>
        <a:srgbClr val="000000"/>
      </a:dk1>
      <a:lt1>
        <a:srgbClr val="D6DBEF"/>
      </a:lt1>
      <a:dk2>
        <a:srgbClr val="000000"/>
      </a:dk2>
      <a:lt2>
        <a:srgbClr val="B2B2B2"/>
      </a:lt2>
      <a:accent1>
        <a:srgbClr val="EFEBF7"/>
      </a:accent1>
      <a:accent2>
        <a:srgbClr val="B2BBE4"/>
      </a:accent2>
      <a:accent3>
        <a:srgbClr val="E8EAF6"/>
      </a:accent3>
      <a:accent4>
        <a:srgbClr val="000000"/>
      </a:accent4>
      <a:accent5>
        <a:srgbClr val="F6F3FA"/>
      </a:accent5>
      <a:accent6>
        <a:srgbClr val="A1A9CF"/>
      </a:accent6>
      <a:hlink>
        <a:srgbClr val="6379CE"/>
      </a:hlink>
      <a:folHlink>
        <a:srgbClr val="31459C"/>
      </a:folHlink>
    </a:clrScheme>
    <a:fontScheme name="d6dbef_214,219,239">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6dbef_214,219,239 1">
        <a:dk1>
          <a:srgbClr val="000000"/>
        </a:dk1>
        <a:lt1>
          <a:srgbClr val="D6DBEF"/>
        </a:lt1>
        <a:dk2>
          <a:srgbClr val="000000"/>
        </a:dk2>
        <a:lt2>
          <a:srgbClr val="B2B2B2"/>
        </a:lt2>
        <a:accent1>
          <a:srgbClr val="EFEBF7"/>
        </a:accent1>
        <a:accent2>
          <a:srgbClr val="B2BBE4"/>
        </a:accent2>
        <a:accent3>
          <a:srgbClr val="E8EAF6"/>
        </a:accent3>
        <a:accent4>
          <a:srgbClr val="000000"/>
        </a:accent4>
        <a:accent5>
          <a:srgbClr val="F6F3FA"/>
        </a:accent5>
        <a:accent6>
          <a:srgbClr val="A1A9CF"/>
        </a:accent6>
        <a:hlink>
          <a:srgbClr val="6379CE"/>
        </a:hlink>
        <a:folHlink>
          <a:srgbClr val="31459C"/>
        </a:folHlink>
      </a:clrScheme>
      <a:clrMap bg1="lt1" tx1="dk1" bg2="lt2" tx2="dk2" accent1="accent1" accent2="accent2" accent3="accent3" accent4="accent4" accent5="accent5" accent6="accent6" hlink="hlink" folHlink="folHlink"/>
    </a:extraClrScheme>
    <a:extraClrScheme>
      <a:clrScheme name="d6dbef_214,219,239 2">
        <a:dk1>
          <a:srgbClr val="000000"/>
        </a:dk1>
        <a:lt1>
          <a:srgbClr val="D6DBEF"/>
        </a:lt1>
        <a:dk2>
          <a:srgbClr val="000000"/>
        </a:dk2>
        <a:lt2>
          <a:srgbClr val="B2B2B2"/>
        </a:lt2>
        <a:accent1>
          <a:srgbClr val="A0ABDA"/>
        </a:accent1>
        <a:accent2>
          <a:srgbClr val="7CB0CC"/>
        </a:accent2>
        <a:accent3>
          <a:srgbClr val="E8EAF6"/>
        </a:accent3>
        <a:accent4>
          <a:srgbClr val="000000"/>
        </a:accent4>
        <a:accent5>
          <a:srgbClr val="CDD2EA"/>
        </a:accent5>
        <a:accent6>
          <a:srgbClr val="709FB9"/>
        </a:accent6>
        <a:hlink>
          <a:srgbClr val="586BBE"/>
        </a:hlink>
        <a:folHlink>
          <a:srgbClr val="846BC5"/>
        </a:folHlink>
      </a:clrScheme>
      <a:clrMap bg1="lt1" tx1="dk1" bg2="lt2" tx2="dk2" accent1="accent1" accent2="accent2" accent3="accent3" accent4="accent4" accent5="accent5" accent6="accent6" hlink="hlink" folHlink="folHlink"/>
    </a:extraClrScheme>
    <a:extraClrScheme>
      <a:clrScheme name="d6dbef_214,219,239 3">
        <a:dk1>
          <a:srgbClr val="000000"/>
        </a:dk1>
        <a:lt1>
          <a:srgbClr val="D6DBEF"/>
        </a:lt1>
        <a:dk2>
          <a:srgbClr val="000000"/>
        </a:dk2>
        <a:lt2>
          <a:srgbClr val="B2B2B2"/>
        </a:lt2>
        <a:accent1>
          <a:srgbClr val="D3D38E"/>
        </a:accent1>
        <a:accent2>
          <a:srgbClr val="DBAF8F"/>
        </a:accent2>
        <a:accent3>
          <a:srgbClr val="E8EAF6"/>
        </a:accent3>
        <a:accent4>
          <a:srgbClr val="000000"/>
        </a:accent4>
        <a:accent5>
          <a:srgbClr val="E6E6C6"/>
        </a:accent5>
        <a:accent6>
          <a:srgbClr val="C69E81"/>
        </a:accent6>
        <a:hlink>
          <a:srgbClr val="7C8BCC"/>
        </a:hlink>
        <a:folHlink>
          <a:srgbClr val="929239"/>
        </a:folHlink>
      </a:clrScheme>
      <a:clrMap bg1="lt1" tx1="dk1" bg2="lt2" tx2="dk2" accent1="accent1" accent2="accent2" accent3="accent3" accent4="accent4" accent5="accent5" accent6="accent6" hlink="hlink" folHlink="folHlink"/>
    </a:extraClrScheme>
    <a:extraClrScheme>
      <a:clrScheme name="d6dbef_214,219,239 4">
        <a:dk1>
          <a:srgbClr val="000000"/>
        </a:dk1>
        <a:lt1>
          <a:srgbClr val="D6DBEF"/>
        </a:lt1>
        <a:dk2>
          <a:srgbClr val="000000"/>
        </a:dk2>
        <a:lt2>
          <a:srgbClr val="B2B2B2"/>
        </a:lt2>
        <a:accent1>
          <a:srgbClr val="C5C56A"/>
        </a:accent1>
        <a:accent2>
          <a:srgbClr val="7C8BCC"/>
        </a:accent2>
        <a:accent3>
          <a:srgbClr val="E8EAF6"/>
        </a:accent3>
        <a:accent4>
          <a:srgbClr val="000000"/>
        </a:accent4>
        <a:accent5>
          <a:srgbClr val="DFDFB9"/>
        </a:accent5>
        <a:accent6>
          <a:srgbClr val="707DB9"/>
        </a:accent6>
        <a:hlink>
          <a:srgbClr val="B68F47"/>
        </a:hlink>
        <a:folHlink>
          <a:srgbClr val="B6478F"/>
        </a:folHlink>
      </a:clrScheme>
      <a:clrMap bg1="lt1" tx1="dk1" bg2="lt2" tx2="dk2" accent1="accent1" accent2="accent2" accent3="accent3" accent4="accent4" accent5="accent5" accent6="accent6" hlink="hlink" folHlink="folHlink"/>
    </a:extraClrScheme>
    <a:extraClrScheme>
      <a:clrScheme name="d6dbef_214,219,239 5">
        <a:dk1>
          <a:srgbClr val="000000"/>
        </a:dk1>
        <a:lt1>
          <a:srgbClr val="FFFFFF"/>
        </a:lt1>
        <a:dk2>
          <a:srgbClr val="000000"/>
        </a:dk2>
        <a:lt2>
          <a:srgbClr val="B2B2B2"/>
        </a:lt2>
        <a:accent1>
          <a:srgbClr val="EFEBF7"/>
        </a:accent1>
        <a:accent2>
          <a:srgbClr val="B2BBE4"/>
        </a:accent2>
        <a:accent3>
          <a:srgbClr val="FFFFFF"/>
        </a:accent3>
        <a:accent4>
          <a:srgbClr val="000000"/>
        </a:accent4>
        <a:accent5>
          <a:srgbClr val="F6F3FA"/>
        </a:accent5>
        <a:accent6>
          <a:srgbClr val="A1A9CF"/>
        </a:accent6>
        <a:hlink>
          <a:srgbClr val="6379CE"/>
        </a:hlink>
        <a:folHlink>
          <a:srgbClr val="31459C"/>
        </a:folHlink>
      </a:clrScheme>
      <a:clrMap bg1="lt1" tx1="dk1" bg2="lt2" tx2="dk2" accent1="accent1" accent2="accent2" accent3="accent3" accent4="accent4" accent5="accent5" accent6="accent6" hlink="hlink" folHlink="folHlink"/>
    </a:extraClrScheme>
    <a:extraClrScheme>
      <a:clrScheme name="d6dbef_214,219,239 6">
        <a:dk1>
          <a:srgbClr val="000000"/>
        </a:dk1>
        <a:lt1>
          <a:srgbClr val="FFFFFF"/>
        </a:lt1>
        <a:dk2>
          <a:srgbClr val="000000"/>
        </a:dk2>
        <a:lt2>
          <a:srgbClr val="B2B2B2"/>
        </a:lt2>
        <a:accent1>
          <a:srgbClr val="A0ABDA"/>
        </a:accent1>
        <a:accent2>
          <a:srgbClr val="7CB0CC"/>
        </a:accent2>
        <a:accent3>
          <a:srgbClr val="FFFFFF"/>
        </a:accent3>
        <a:accent4>
          <a:srgbClr val="000000"/>
        </a:accent4>
        <a:accent5>
          <a:srgbClr val="CDD2EA"/>
        </a:accent5>
        <a:accent6>
          <a:srgbClr val="709FB9"/>
        </a:accent6>
        <a:hlink>
          <a:srgbClr val="586BBE"/>
        </a:hlink>
        <a:folHlink>
          <a:srgbClr val="846BC5"/>
        </a:folHlink>
      </a:clrScheme>
      <a:clrMap bg1="lt1" tx1="dk1" bg2="lt2" tx2="dk2" accent1="accent1" accent2="accent2" accent3="accent3" accent4="accent4" accent5="accent5" accent6="accent6" hlink="hlink" folHlink="folHlink"/>
    </a:extraClrScheme>
    <a:extraClrScheme>
      <a:clrScheme name="d6dbef_214,219,239 7">
        <a:dk1>
          <a:srgbClr val="000000"/>
        </a:dk1>
        <a:lt1>
          <a:srgbClr val="FFFFFF"/>
        </a:lt1>
        <a:dk2>
          <a:srgbClr val="000000"/>
        </a:dk2>
        <a:lt2>
          <a:srgbClr val="B2B2B2"/>
        </a:lt2>
        <a:accent1>
          <a:srgbClr val="D3D38E"/>
        </a:accent1>
        <a:accent2>
          <a:srgbClr val="DBAF8F"/>
        </a:accent2>
        <a:accent3>
          <a:srgbClr val="FFFFFF"/>
        </a:accent3>
        <a:accent4>
          <a:srgbClr val="000000"/>
        </a:accent4>
        <a:accent5>
          <a:srgbClr val="E6E6C6"/>
        </a:accent5>
        <a:accent6>
          <a:srgbClr val="C69E81"/>
        </a:accent6>
        <a:hlink>
          <a:srgbClr val="7C8BCC"/>
        </a:hlink>
        <a:folHlink>
          <a:srgbClr val="929239"/>
        </a:folHlink>
      </a:clrScheme>
      <a:clrMap bg1="lt1" tx1="dk1" bg2="lt2" tx2="dk2" accent1="accent1" accent2="accent2" accent3="accent3" accent4="accent4" accent5="accent5" accent6="accent6" hlink="hlink" folHlink="folHlink"/>
    </a:extraClrScheme>
    <a:extraClrScheme>
      <a:clrScheme name="d6dbef_214,219,239 8">
        <a:dk1>
          <a:srgbClr val="000000"/>
        </a:dk1>
        <a:lt1>
          <a:srgbClr val="FFFFFF"/>
        </a:lt1>
        <a:dk2>
          <a:srgbClr val="000000"/>
        </a:dk2>
        <a:lt2>
          <a:srgbClr val="B2B2B2"/>
        </a:lt2>
        <a:accent1>
          <a:srgbClr val="C5C56A"/>
        </a:accent1>
        <a:accent2>
          <a:srgbClr val="7C8BCC"/>
        </a:accent2>
        <a:accent3>
          <a:srgbClr val="FFFFFF"/>
        </a:accent3>
        <a:accent4>
          <a:srgbClr val="000000"/>
        </a:accent4>
        <a:accent5>
          <a:srgbClr val="DFDFB9"/>
        </a:accent5>
        <a:accent6>
          <a:srgbClr val="707DB9"/>
        </a:accent6>
        <a:hlink>
          <a:srgbClr val="B68F47"/>
        </a:hlink>
        <a:folHlink>
          <a:srgbClr val="B6478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1_Default Design 2">
      <a:dk1>
        <a:srgbClr val="000000"/>
      </a:dk1>
      <a:lt1>
        <a:srgbClr val="3399FF"/>
      </a:lt1>
      <a:dk2>
        <a:srgbClr val="000000"/>
      </a:dk2>
      <a:lt2>
        <a:srgbClr val="CCCCCC"/>
      </a:lt2>
      <a:accent1>
        <a:srgbClr val="3B4800"/>
      </a:accent1>
      <a:accent2>
        <a:srgbClr val="004285"/>
      </a:accent2>
      <a:accent3>
        <a:srgbClr val="ADCAFF"/>
      </a:accent3>
      <a:accent4>
        <a:srgbClr val="000000"/>
      </a:accent4>
      <a:accent5>
        <a:srgbClr val="AFB1AA"/>
      </a:accent5>
      <a:accent6>
        <a:srgbClr val="003B78"/>
      </a:accent6>
      <a:hlink>
        <a:srgbClr val="004D47"/>
      </a:hlink>
      <a:folHlink>
        <a:srgbClr val="323166"/>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3399FF"/>
        </a:lt1>
        <a:dk2>
          <a:srgbClr val="000000"/>
        </a:dk2>
        <a:lt2>
          <a:srgbClr val="CCCCCC"/>
        </a:lt2>
        <a:accent1>
          <a:srgbClr val="0062C0"/>
        </a:accent1>
        <a:accent2>
          <a:srgbClr val="1F5283"/>
        </a:accent2>
        <a:accent3>
          <a:srgbClr val="ADCAFF"/>
        </a:accent3>
        <a:accent4>
          <a:srgbClr val="000000"/>
        </a:accent4>
        <a:accent5>
          <a:srgbClr val="AAB7DC"/>
        </a:accent5>
        <a:accent6>
          <a:srgbClr val="1B4976"/>
        </a:accent6>
        <a:hlink>
          <a:srgbClr val="20486E"/>
        </a:hlink>
        <a:folHlink>
          <a:srgbClr val="003364"/>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3399FF"/>
        </a:lt1>
        <a:dk2>
          <a:srgbClr val="000000"/>
        </a:dk2>
        <a:lt2>
          <a:srgbClr val="CCCCCC"/>
        </a:lt2>
        <a:accent1>
          <a:srgbClr val="3B4800"/>
        </a:accent1>
        <a:accent2>
          <a:srgbClr val="004285"/>
        </a:accent2>
        <a:accent3>
          <a:srgbClr val="ADCAFF"/>
        </a:accent3>
        <a:accent4>
          <a:srgbClr val="000000"/>
        </a:accent4>
        <a:accent5>
          <a:srgbClr val="AFB1AA"/>
        </a:accent5>
        <a:accent6>
          <a:srgbClr val="003B78"/>
        </a:accent6>
        <a:hlink>
          <a:srgbClr val="004D47"/>
        </a:hlink>
        <a:folHlink>
          <a:srgbClr val="323166"/>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3399FF"/>
        </a:lt1>
        <a:dk2>
          <a:srgbClr val="000000"/>
        </a:dk2>
        <a:lt2>
          <a:srgbClr val="CCCCCC"/>
        </a:lt2>
        <a:accent1>
          <a:srgbClr val="664C00"/>
        </a:accent1>
        <a:accent2>
          <a:srgbClr val="004285"/>
        </a:accent2>
        <a:accent3>
          <a:srgbClr val="ADCAFF"/>
        </a:accent3>
        <a:accent4>
          <a:srgbClr val="000000"/>
        </a:accent4>
        <a:accent5>
          <a:srgbClr val="B8B2AA"/>
        </a:accent5>
        <a:accent6>
          <a:srgbClr val="003B78"/>
        </a:accent6>
        <a:hlink>
          <a:srgbClr val="3B4800"/>
        </a:hlink>
        <a:folHlink>
          <a:srgbClr val="612F17"/>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3399FF"/>
        </a:lt1>
        <a:dk2>
          <a:srgbClr val="000000"/>
        </a:dk2>
        <a:lt2>
          <a:srgbClr val="CCCCCC"/>
        </a:lt2>
        <a:accent1>
          <a:srgbClr val="004285"/>
        </a:accent1>
        <a:accent2>
          <a:srgbClr val="3B4800"/>
        </a:accent2>
        <a:accent3>
          <a:srgbClr val="ADCAFF"/>
        </a:accent3>
        <a:accent4>
          <a:srgbClr val="000000"/>
        </a:accent4>
        <a:accent5>
          <a:srgbClr val="AAB0C2"/>
        </a:accent5>
        <a:accent6>
          <a:srgbClr val="354000"/>
        </a:accent6>
        <a:hlink>
          <a:srgbClr val="6B4515"/>
        </a:hlink>
        <a:folHlink>
          <a:srgbClr val="72245E"/>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0062C0"/>
        </a:accent1>
        <a:accent2>
          <a:srgbClr val="1F5283"/>
        </a:accent2>
        <a:accent3>
          <a:srgbClr val="FFFFFF"/>
        </a:accent3>
        <a:accent4>
          <a:srgbClr val="000000"/>
        </a:accent4>
        <a:accent5>
          <a:srgbClr val="AAB7DC"/>
        </a:accent5>
        <a:accent6>
          <a:srgbClr val="1B4976"/>
        </a:accent6>
        <a:hlink>
          <a:srgbClr val="20486E"/>
        </a:hlink>
        <a:folHlink>
          <a:srgbClr val="003364"/>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3B4800"/>
        </a:accent1>
        <a:accent2>
          <a:srgbClr val="004285"/>
        </a:accent2>
        <a:accent3>
          <a:srgbClr val="FFFFFF"/>
        </a:accent3>
        <a:accent4>
          <a:srgbClr val="000000"/>
        </a:accent4>
        <a:accent5>
          <a:srgbClr val="AFB1AA"/>
        </a:accent5>
        <a:accent6>
          <a:srgbClr val="003B78"/>
        </a:accent6>
        <a:hlink>
          <a:srgbClr val="004D47"/>
        </a:hlink>
        <a:folHlink>
          <a:srgbClr val="323166"/>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CCCCCC"/>
        </a:lt2>
        <a:accent1>
          <a:srgbClr val="664C00"/>
        </a:accent1>
        <a:accent2>
          <a:srgbClr val="004285"/>
        </a:accent2>
        <a:accent3>
          <a:srgbClr val="FFFFFF"/>
        </a:accent3>
        <a:accent4>
          <a:srgbClr val="000000"/>
        </a:accent4>
        <a:accent5>
          <a:srgbClr val="B8B2AA"/>
        </a:accent5>
        <a:accent6>
          <a:srgbClr val="003B78"/>
        </a:accent6>
        <a:hlink>
          <a:srgbClr val="3B4800"/>
        </a:hlink>
        <a:folHlink>
          <a:srgbClr val="612F17"/>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004285"/>
        </a:accent1>
        <a:accent2>
          <a:srgbClr val="3B4800"/>
        </a:accent2>
        <a:accent3>
          <a:srgbClr val="FFFFFF"/>
        </a:accent3>
        <a:accent4>
          <a:srgbClr val="000000"/>
        </a:accent4>
        <a:accent5>
          <a:srgbClr val="AAB0C2"/>
        </a:accent5>
        <a:accent6>
          <a:srgbClr val="354000"/>
        </a:accent6>
        <a:hlink>
          <a:srgbClr val="6B4515"/>
        </a:hlink>
        <a:folHlink>
          <a:srgbClr val="72245E"/>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med_0080_slide">
  <a:themeElements>
    <a:clrScheme name="Office Theme 2">
      <a:dk1>
        <a:srgbClr val="000000"/>
      </a:dk1>
      <a:lt1>
        <a:srgbClr val="3399FF"/>
      </a:lt1>
      <a:dk2>
        <a:srgbClr val="000000"/>
      </a:dk2>
      <a:lt2>
        <a:srgbClr val="CCCCCC"/>
      </a:lt2>
      <a:accent1>
        <a:srgbClr val="3B4800"/>
      </a:accent1>
      <a:accent2>
        <a:srgbClr val="004285"/>
      </a:accent2>
      <a:accent3>
        <a:srgbClr val="ADCAFF"/>
      </a:accent3>
      <a:accent4>
        <a:srgbClr val="000000"/>
      </a:accent4>
      <a:accent5>
        <a:srgbClr val="AFB1AA"/>
      </a:accent5>
      <a:accent6>
        <a:srgbClr val="003B78"/>
      </a:accent6>
      <a:hlink>
        <a:srgbClr val="004D47"/>
      </a:hlink>
      <a:folHlink>
        <a:srgbClr val="323166"/>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3399FF"/>
        </a:lt1>
        <a:dk2>
          <a:srgbClr val="000000"/>
        </a:dk2>
        <a:lt2>
          <a:srgbClr val="CCCCCC"/>
        </a:lt2>
        <a:accent1>
          <a:srgbClr val="0062C0"/>
        </a:accent1>
        <a:accent2>
          <a:srgbClr val="1F5283"/>
        </a:accent2>
        <a:accent3>
          <a:srgbClr val="ADCAFF"/>
        </a:accent3>
        <a:accent4>
          <a:srgbClr val="000000"/>
        </a:accent4>
        <a:accent5>
          <a:srgbClr val="AAB7DC"/>
        </a:accent5>
        <a:accent6>
          <a:srgbClr val="1B4976"/>
        </a:accent6>
        <a:hlink>
          <a:srgbClr val="20486E"/>
        </a:hlink>
        <a:folHlink>
          <a:srgbClr val="003364"/>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3399FF"/>
        </a:lt1>
        <a:dk2>
          <a:srgbClr val="000000"/>
        </a:dk2>
        <a:lt2>
          <a:srgbClr val="CCCCCC"/>
        </a:lt2>
        <a:accent1>
          <a:srgbClr val="3B4800"/>
        </a:accent1>
        <a:accent2>
          <a:srgbClr val="004285"/>
        </a:accent2>
        <a:accent3>
          <a:srgbClr val="ADCAFF"/>
        </a:accent3>
        <a:accent4>
          <a:srgbClr val="000000"/>
        </a:accent4>
        <a:accent5>
          <a:srgbClr val="AFB1AA"/>
        </a:accent5>
        <a:accent6>
          <a:srgbClr val="003B78"/>
        </a:accent6>
        <a:hlink>
          <a:srgbClr val="004D47"/>
        </a:hlink>
        <a:folHlink>
          <a:srgbClr val="323166"/>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3399FF"/>
        </a:lt1>
        <a:dk2>
          <a:srgbClr val="000000"/>
        </a:dk2>
        <a:lt2>
          <a:srgbClr val="CCCCCC"/>
        </a:lt2>
        <a:accent1>
          <a:srgbClr val="664C00"/>
        </a:accent1>
        <a:accent2>
          <a:srgbClr val="004285"/>
        </a:accent2>
        <a:accent3>
          <a:srgbClr val="ADCAFF"/>
        </a:accent3>
        <a:accent4>
          <a:srgbClr val="000000"/>
        </a:accent4>
        <a:accent5>
          <a:srgbClr val="B8B2AA"/>
        </a:accent5>
        <a:accent6>
          <a:srgbClr val="003B78"/>
        </a:accent6>
        <a:hlink>
          <a:srgbClr val="3B4800"/>
        </a:hlink>
        <a:folHlink>
          <a:srgbClr val="612F17"/>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3399FF"/>
        </a:lt1>
        <a:dk2>
          <a:srgbClr val="000000"/>
        </a:dk2>
        <a:lt2>
          <a:srgbClr val="CCCCCC"/>
        </a:lt2>
        <a:accent1>
          <a:srgbClr val="004285"/>
        </a:accent1>
        <a:accent2>
          <a:srgbClr val="3B4800"/>
        </a:accent2>
        <a:accent3>
          <a:srgbClr val="ADCAFF"/>
        </a:accent3>
        <a:accent4>
          <a:srgbClr val="000000"/>
        </a:accent4>
        <a:accent5>
          <a:srgbClr val="AAB0C2"/>
        </a:accent5>
        <a:accent6>
          <a:srgbClr val="354000"/>
        </a:accent6>
        <a:hlink>
          <a:srgbClr val="6B4515"/>
        </a:hlink>
        <a:folHlink>
          <a:srgbClr val="72245E"/>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CCCCCC"/>
        </a:lt2>
        <a:accent1>
          <a:srgbClr val="0062C0"/>
        </a:accent1>
        <a:accent2>
          <a:srgbClr val="1F5283"/>
        </a:accent2>
        <a:accent3>
          <a:srgbClr val="FFFFFF"/>
        </a:accent3>
        <a:accent4>
          <a:srgbClr val="000000"/>
        </a:accent4>
        <a:accent5>
          <a:srgbClr val="AAB7DC"/>
        </a:accent5>
        <a:accent6>
          <a:srgbClr val="1B4976"/>
        </a:accent6>
        <a:hlink>
          <a:srgbClr val="20486E"/>
        </a:hlink>
        <a:folHlink>
          <a:srgbClr val="003364"/>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CCCCCC"/>
        </a:lt2>
        <a:accent1>
          <a:srgbClr val="3B4800"/>
        </a:accent1>
        <a:accent2>
          <a:srgbClr val="004285"/>
        </a:accent2>
        <a:accent3>
          <a:srgbClr val="FFFFFF"/>
        </a:accent3>
        <a:accent4>
          <a:srgbClr val="000000"/>
        </a:accent4>
        <a:accent5>
          <a:srgbClr val="AFB1AA"/>
        </a:accent5>
        <a:accent6>
          <a:srgbClr val="003B78"/>
        </a:accent6>
        <a:hlink>
          <a:srgbClr val="004D47"/>
        </a:hlink>
        <a:folHlink>
          <a:srgbClr val="323166"/>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CCCCCC"/>
        </a:lt2>
        <a:accent1>
          <a:srgbClr val="664C00"/>
        </a:accent1>
        <a:accent2>
          <a:srgbClr val="004285"/>
        </a:accent2>
        <a:accent3>
          <a:srgbClr val="FFFFFF"/>
        </a:accent3>
        <a:accent4>
          <a:srgbClr val="000000"/>
        </a:accent4>
        <a:accent5>
          <a:srgbClr val="B8B2AA"/>
        </a:accent5>
        <a:accent6>
          <a:srgbClr val="003B78"/>
        </a:accent6>
        <a:hlink>
          <a:srgbClr val="3B4800"/>
        </a:hlink>
        <a:folHlink>
          <a:srgbClr val="612F17"/>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CCCCCC"/>
        </a:lt2>
        <a:accent1>
          <a:srgbClr val="004285"/>
        </a:accent1>
        <a:accent2>
          <a:srgbClr val="3B4800"/>
        </a:accent2>
        <a:accent3>
          <a:srgbClr val="FFFFFF"/>
        </a:accent3>
        <a:accent4>
          <a:srgbClr val="000000"/>
        </a:accent4>
        <a:accent5>
          <a:srgbClr val="AAB0C2"/>
        </a:accent5>
        <a:accent6>
          <a:srgbClr val="354000"/>
        </a:accent6>
        <a:hlink>
          <a:srgbClr val="6B4515"/>
        </a:hlink>
        <a:folHlink>
          <a:srgbClr val="72245E"/>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ind_0560_slide</Template>
  <TotalTime>7281</TotalTime>
  <Words>2294</Words>
  <Application>Microsoft Office PowerPoint</Application>
  <PresentationFormat>Widescreen</PresentationFormat>
  <Paragraphs>423</Paragraphs>
  <Slides>70</Slides>
  <Notes>8</Notes>
  <HiddenSlides>0</HiddenSlides>
  <MMClips>0</MMClips>
  <ScaleCrop>false</ScaleCrop>
  <HeadingPairs>
    <vt:vector size="8" baseType="variant">
      <vt:variant>
        <vt:lpstr>Fonts Used</vt:lpstr>
      </vt:variant>
      <vt:variant>
        <vt:i4>11</vt:i4>
      </vt:variant>
      <vt:variant>
        <vt:lpstr>Theme</vt:lpstr>
      </vt:variant>
      <vt:variant>
        <vt:i4>5</vt:i4>
      </vt:variant>
      <vt:variant>
        <vt:lpstr>Embedded OLE Servers</vt:lpstr>
      </vt:variant>
      <vt:variant>
        <vt:i4>1</vt:i4>
      </vt:variant>
      <vt:variant>
        <vt:lpstr>Slide Titles</vt:lpstr>
      </vt:variant>
      <vt:variant>
        <vt:i4>70</vt:i4>
      </vt:variant>
    </vt:vector>
  </HeadingPairs>
  <TitlesOfParts>
    <vt:vector size="87" baseType="lpstr">
      <vt:lpstr>Arial</vt:lpstr>
      <vt:lpstr>Bookman Old Style</vt:lpstr>
      <vt:lpstr>Calibri</vt:lpstr>
      <vt:lpstr>Gill Sans MT</vt:lpstr>
      <vt:lpstr>MS Mincho</vt:lpstr>
      <vt:lpstr>Symbol</vt:lpstr>
      <vt:lpstr>Tahoma</vt:lpstr>
      <vt:lpstr>Times</vt:lpstr>
      <vt:lpstr>Times New Roman</vt:lpstr>
      <vt:lpstr>Wingdings</vt:lpstr>
      <vt:lpstr>Wingdings 3</vt:lpstr>
      <vt:lpstr>ind_0560_slide</vt:lpstr>
      <vt:lpstr>d6dbef_214,219,239</vt:lpstr>
      <vt:lpstr>1_Default Design</vt:lpstr>
      <vt:lpstr>med_0080_slide</vt:lpstr>
      <vt:lpstr>Origin</vt:lpstr>
      <vt:lpstr>Fotografía de Photo Editor</vt:lpstr>
      <vt:lpstr>The Urinary System</vt:lpstr>
      <vt:lpstr>Anatomy of Kidney</vt:lpstr>
      <vt:lpstr>Kidney Functions</vt:lpstr>
      <vt:lpstr>Anatomy of Kidney</vt:lpstr>
      <vt:lpstr>Lobe of Kidney</vt:lpstr>
      <vt:lpstr>Path of Blood Through Kidney</vt:lpstr>
      <vt:lpstr>Blood Supply Diagram</vt:lpstr>
      <vt:lpstr>Renal Corpuscle</vt:lpstr>
      <vt:lpstr>Renal (Uriniferous) Tubule</vt:lpstr>
      <vt:lpstr>Renal (Uriniferous) Tubule</vt:lpstr>
      <vt:lpstr>Nephron Diagram</vt:lpstr>
      <vt:lpstr>Nephrons</vt:lpstr>
      <vt:lpstr>Urine Formation Preview</vt:lpstr>
      <vt:lpstr>Classification</vt:lpstr>
      <vt:lpstr>Indications Dynamic studies</vt:lpstr>
      <vt:lpstr> Excretion Mechanisms</vt:lpstr>
      <vt:lpstr>Renal Radiopharmaceuticals</vt:lpstr>
      <vt:lpstr>Choosing Renal Radiotracers</vt:lpstr>
      <vt:lpstr>99mTc-DTPA</vt:lpstr>
      <vt:lpstr>123I/131I-iodohippurate</vt:lpstr>
      <vt:lpstr>99mTc-MAG3</vt:lpstr>
      <vt:lpstr>Retained/slowly exreted agents</vt:lpstr>
      <vt:lpstr>99mTc-DMSA</vt:lpstr>
      <vt:lpstr>Summary</vt:lpstr>
      <vt:lpstr>Interventional Agents</vt:lpstr>
      <vt:lpstr>Basic Renal Scan Procedure</vt:lpstr>
      <vt:lpstr>Basic Renal Scintigraphy Patient Preparation</vt:lpstr>
      <vt:lpstr>Basic Renal Scintigraphy</vt:lpstr>
      <vt:lpstr>Basic Renal Scintigraphy</vt:lpstr>
      <vt:lpstr>PowerPoint Presentation</vt:lpstr>
      <vt:lpstr>PowerPoint Presentation</vt:lpstr>
      <vt:lpstr>PowerPoint Presentation</vt:lpstr>
      <vt:lpstr>Evaluation of Hydronephrosis</vt:lpstr>
      <vt:lpstr>Obstruction</vt:lpstr>
      <vt:lpstr>PowerPoint Presentation</vt:lpstr>
      <vt:lpstr>PowerPoint Presentation</vt:lpstr>
      <vt:lpstr>pre-Lasix</vt:lpstr>
      <vt:lpstr>post-Lasix</vt:lpstr>
      <vt:lpstr>Evaluation of Renovascular Hypertension</vt:lpstr>
      <vt:lpstr>Renovascular Disease</vt:lpstr>
      <vt:lpstr>Renovascular Hypertension</vt:lpstr>
      <vt:lpstr>Renin-Angiotensin System</vt:lpstr>
      <vt:lpstr>Effect of RAS on GFR</vt:lpstr>
      <vt:lpstr>Diagnosis of RAS</vt:lpstr>
      <vt:lpstr>PowerPoint Presentation</vt:lpstr>
      <vt:lpstr>ACEI Renography  Procedure</vt:lpstr>
      <vt:lpstr>PowerPoint Presentation</vt:lpstr>
      <vt:lpstr>PowerPoint Presentation</vt:lpstr>
      <vt:lpstr>ACEI Renography Diagnostic Criteria</vt:lpstr>
      <vt:lpstr>Captopril Renal Scan MAG 3</vt:lpstr>
      <vt:lpstr>PowerPoint Presentation</vt:lpstr>
      <vt:lpstr>Evaluation of Renal Infection</vt:lpstr>
      <vt:lpstr>Urinary tract infection (UTI)</vt:lpstr>
      <vt:lpstr>Renal Cortical Scintigraphy  Procedure</vt:lpstr>
      <vt:lpstr>Renal Cortical Scintigraphy Interpretation</vt:lpstr>
      <vt:lpstr>Renal Cortical Scintigraphy “Cold Defect“ “</vt:lpstr>
      <vt:lpstr>PowerPoint Presentation</vt:lpstr>
      <vt:lpstr>PowerPoint Presentation</vt:lpstr>
      <vt:lpstr>PowerPoint Presentation</vt:lpstr>
      <vt:lpstr>Renal Cortical Scintigraphy Congenital Anomalies</vt:lpstr>
      <vt:lpstr>DMSA horseshoe kidney</vt:lpstr>
      <vt:lpstr>DMSA Lt Agenesis</vt:lpstr>
      <vt:lpstr>PowerPoint Presentation</vt:lpstr>
      <vt:lpstr>Radionuclide Cystogram</vt:lpstr>
      <vt:lpstr>Indications</vt:lpstr>
      <vt:lpstr>Methods</vt:lpstr>
      <vt:lpstr>Normal cystogram</vt:lpstr>
      <vt:lpstr>VUR - filling phase</vt:lpstr>
      <vt:lpstr>PowerPoint Presentation</vt:lpstr>
      <vt:lpstr>Post void residual volume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Vlada</dc:creator>
  <cp:lastModifiedBy>ДАВИД</cp:lastModifiedBy>
  <cp:revision>425</cp:revision>
  <cp:lastPrinted>2020-09-13T16:48:21Z</cp:lastPrinted>
  <dcterms:created xsi:type="dcterms:W3CDTF">2015-03-13T19:31:47Z</dcterms:created>
  <dcterms:modified xsi:type="dcterms:W3CDTF">2023-09-01T11:09:04Z</dcterms:modified>
</cp:coreProperties>
</file>